
<file path=[Content_Types].xml><?xml version="1.0" encoding="utf-8"?>
<Types xmlns="http://schemas.openxmlformats.org/package/2006/content-types">
  <Default Extension="rels" ContentType="application/vnd.openxmlformats-package.relationships+xml"/>
  <Override PartName="/ppt/slideLayouts/slideLayout1.xml" ContentType="application/vnd.openxmlformats-officedocument.presentationml.slideLayout+xml"/>
  <Default Extension="jpeg" ContentType="image/jpeg"/>
  <Default Extension="xml" ContentType="application/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slideLayouts/slideLayout14.xml" ContentType="application/vnd.openxmlformats-officedocument.presentationml.slideLayout+xml"/>
  <Override PartName="/ppt/notesSlides/notesSlide1.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slideLayouts/slideLayout12.xml" ContentType="application/vnd.openxmlformats-officedocument.presentationml.slideLayout+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Override PartName="/ppt/slideLayouts/slideLayout9.xml" ContentType="application/vnd.openxmlformats-officedocument.presentationml.slideLayout+xml"/>
  <Override PartName="/ppt/presentation.xml" ContentType="application/vnd.openxmlformats-officedocument.presentationml.presentation.main+xml"/>
  <Override PartName="/ppt/slideLayouts/slideLayout7.xml" ContentType="application/vnd.openxmlformats-officedocument.presentationml.slideLayout+xml"/>
  <Override PartName="/ppt/slides/slide6.xml" ContentType="application/vnd.openxmlformats-officedocument.presentationml.slide+xml"/>
  <Override PartName="/ppt/slideLayouts/slideLayout13.xml" ContentType="application/vnd.openxmlformats-officedocument.presentationml.slideLayout+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4540" r:id="rId1"/>
  </p:sldMasterIdLst>
  <p:notesMasterIdLst>
    <p:notesMasterId r:id="rId9"/>
  </p:notesMasterIdLst>
  <p:sldIdLst>
    <p:sldId id="256" r:id="rId2"/>
    <p:sldId id="257" r:id="rId3"/>
    <p:sldId id="258" r:id="rId4"/>
    <p:sldId id="259" r:id="rId5"/>
    <p:sldId id="260" r:id="rId6"/>
    <p:sldId id="261" r:id="rId7"/>
    <p:sldId id="262" r:id="rId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snapToGrid="0" snapToObjects="1">
      <p:cViewPr varScale="1">
        <p:scale>
          <a:sx n="75" d="100"/>
          <a:sy n="75" d="100"/>
        </p:scale>
        <p:origin x="-1304" y="-11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1" Type="http://schemas.openxmlformats.org/officeDocument/2006/relationships/presProps" Target="presProps.xml"/><Relationship Id="rId12" Type="http://schemas.openxmlformats.org/officeDocument/2006/relationships/viewProps" Target="viewProps.xml"/><Relationship Id="rId13" Type="http://schemas.openxmlformats.org/officeDocument/2006/relationships/theme" Target="theme/theme1.xml"/><Relationship Id="rId14"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notesMaster" Target="notesMasters/notesMaster1.xml"/><Relationship Id="rId10" Type="http://schemas.openxmlformats.org/officeDocument/2006/relationships/printerSettings" Target="printerSettings/printerSettings1.bin"/></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2F07C07-AE11-F64A-9FF6-62384C5225A6}" type="datetimeFigureOut">
              <a:rPr lang="en-US" smtClean="0"/>
              <a:pPr/>
              <a:t>6/8/11</a:t>
            </a:fld>
            <a:endParaRPr lang="en-A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1D0EB3D-0E9A-E74A-B79D-0F2450292515}" type="slidenum">
              <a:rPr lang="en-AU" smtClean="0"/>
              <a:pPr/>
              <a:t>‹#›</a:t>
            </a:fld>
            <a:endParaRPr lang="en-AU"/>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1D0EB3D-0E9A-E74A-B79D-0F2450292515}" type="slidenum">
              <a:rPr lang="en-AU" smtClean="0"/>
              <a:pPr/>
              <a:t>1</a:t>
            </a:fld>
            <a:endParaRPr lang="en-A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e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e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e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e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e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e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e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e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e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e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grpSp>
        <p:nvGrpSpPr>
          <p:cNvPr id="7" name="Group 17"/>
          <p:cNvGrpSpPr/>
          <p:nvPr/>
        </p:nvGrpSpPr>
        <p:grpSpPr>
          <a:xfrm>
            <a:off x="486873" y="411480"/>
            <a:ext cx="8170255" cy="6035040"/>
            <a:chOff x="486873" y="411480"/>
            <a:chExt cx="8170255" cy="6035040"/>
          </a:xfrm>
        </p:grpSpPr>
        <p:pic>
          <p:nvPicPr>
            <p:cNvPr id="12" name="Picture 11" descr="PaperPanel-Title.jpg"/>
            <p:cNvPicPr>
              <a:picLocks noChangeAspect="1"/>
            </p:cNvPicPr>
            <p:nvPr/>
          </p:nvPicPr>
          <p:blipFill>
            <a:blip r:embed="rId2"/>
            <a:srcRect r="2128"/>
            <a:stretch>
              <a:fillRect/>
            </a:stretch>
          </p:blipFill>
          <p:spPr>
            <a:xfrm>
              <a:off x="486873" y="411480"/>
              <a:ext cx="8170255" cy="6035040"/>
            </a:xfrm>
            <a:prstGeom prst="rect">
              <a:avLst/>
            </a:prstGeom>
            <a:noFill/>
            <a:ln w="12700">
              <a:noFill/>
            </a:ln>
            <a:effectLst>
              <a:outerShdw blurRad="63500" sx="101000" sy="101000" algn="ctr" rotWithShape="0">
                <a:prstClr val="black">
                  <a:alpha val="40000"/>
                </a:prstClr>
              </a:outerShdw>
            </a:effectLst>
            <a:scene3d>
              <a:camera prst="perspectiveFront" fov="4800000"/>
              <a:lightRig rig="threePt" dir="t"/>
            </a:scene3d>
          </p:spPr>
        </p:pic>
        <p:sp>
          <p:nvSpPr>
            <p:cNvPr id="14" name="Rectangle 13"/>
            <p:cNvSpPr>
              <a:spLocks/>
            </p:cNvSpPr>
            <p:nvPr/>
          </p:nvSpPr>
          <p:spPr>
            <a:xfrm>
              <a:off x="562843" y="475488"/>
              <a:ext cx="7982712" cy="5888736"/>
            </a:xfrm>
            <a:prstGeom prst="rect">
              <a:avLst/>
            </a:prstGeom>
            <a:noFill/>
            <a:ln w="12700">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15" name="Straight Connector 14"/>
            <p:cNvCxnSpPr/>
            <p:nvPr/>
          </p:nvCxnSpPr>
          <p:spPr>
            <a:xfrm>
              <a:off x="562842" y="6133646"/>
              <a:ext cx="7982712" cy="1472"/>
            </a:xfrm>
            <a:prstGeom prst="line">
              <a:avLst/>
            </a:prstGeom>
            <a:noFill/>
            <a:ln w="12700">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17" name="Rectangle 16"/>
            <p:cNvSpPr/>
            <p:nvPr/>
          </p:nvSpPr>
          <p:spPr>
            <a:xfrm>
              <a:off x="562843" y="457200"/>
              <a:ext cx="7982712" cy="2578608"/>
            </a:xfrm>
            <a:prstGeom prst="rect">
              <a:avLst/>
            </a:prstGeom>
            <a:solidFill>
              <a:schemeClr val="bg2">
                <a:lumMod val="40000"/>
                <a:lumOff val="60000"/>
              </a:schemeClr>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Title 1"/>
          <p:cNvSpPr>
            <a:spLocks noGrp="1"/>
          </p:cNvSpPr>
          <p:nvPr>
            <p:ph type="ctrTitle"/>
          </p:nvPr>
        </p:nvSpPr>
        <p:spPr>
          <a:xfrm>
            <a:off x="914400" y="1123950"/>
            <a:ext cx="7342188" cy="1924050"/>
          </a:xfrm>
        </p:spPr>
        <p:txBody>
          <a:bodyPr anchor="b" anchorCtr="0">
            <a:noAutofit/>
          </a:bodyPr>
          <a:lstStyle>
            <a:lvl1pPr>
              <a:defRPr sz="5400" kern="1200">
                <a:solidFill>
                  <a:schemeClr val="tx1">
                    <a:lumMod val="75000"/>
                    <a:lumOff val="25000"/>
                  </a:schemeClr>
                </a:solidFill>
                <a:latin typeface="+mj-lt"/>
                <a:ea typeface="+mj-ea"/>
                <a:cs typeface="+mj-cs"/>
              </a:defRPr>
            </a:lvl1pPr>
          </a:lstStyle>
          <a:p>
            <a:r>
              <a:rPr lang="en-AU" smtClean="0"/>
              <a:t>Click to edit Master title style</a:t>
            </a:r>
            <a:endParaRPr/>
          </a:p>
        </p:txBody>
      </p:sp>
      <p:sp>
        <p:nvSpPr>
          <p:cNvPr id="3" name="Subtitle 2"/>
          <p:cNvSpPr>
            <a:spLocks noGrp="1"/>
          </p:cNvSpPr>
          <p:nvPr>
            <p:ph type="subTitle" idx="1"/>
          </p:nvPr>
        </p:nvSpPr>
        <p:spPr>
          <a:xfrm>
            <a:off x="914400" y="3429000"/>
            <a:ext cx="7342188" cy="1752600"/>
          </a:xfrm>
        </p:spPr>
        <p:txBody>
          <a:bodyPr vert="horz" lIns="91440" tIns="45720" rIns="91440" bIns="45720" rtlCol="0">
            <a:normAutofit/>
          </a:bodyPr>
          <a:lstStyle>
            <a:lvl1pPr marL="0" indent="0" algn="ctr" defTabSz="914400" rtl="0" eaLnBrk="1" latinLnBrk="0" hangingPunct="1">
              <a:spcBef>
                <a:spcPts val="300"/>
              </a:spcBef>
              <a:buClr>
                <a:schemeClr val="tx1">
                  <a:lumMod val="75000"/>
                  <a:lumOff val="25000"/>
                </a:schemeClr>
              </a:buClr>
              <a:buFont typeface="Arial" pitchFamily="34" charset="0"/>
              <a:buNone/>
              <a:defRPr sz="2000" kern="1200">
                <a:solidFill>
                  <a:schemeClr val="tx1">
                    <a:lumMod val="75000"/>
                    <a:lumOff val="2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smtClean="0"/>
              <a:t>Click to edit Master subtitle style</a:t>
            </a:r>
            <a:endParaRPr/>
          </a:p>
        </p:txBody>
      </p:sp>
      <p:sp>
        <p:nvSpPr>
          <p:cNvPr id="4" name="Date Placeholder 3"/>
          <p:cNvSpPr>
            <a:spLocks noGrp="1"/>
          </p:cNvSpPr>
          <p:nvPr>
            <p:ph type="dt" sz="half" idx="10"/>
          </p:nvPr>
        </p:nvSpPr>
        <p:spPr>
          <a:xfrm>
            <a:off x="573741" y="6122894"/>
            <a:ext cx="2133600" cy="259317"/>
          </a:xfrm>
        </p:spPr>
        <p:txBody>
          <a:bodyPr/>
          <a:lstStyle/>
          <a:p>
            <a:fld id="{13723D8F-C4A9-41D8-8DD9-654C9CC04DEC}" type="datetime1">
              <a:rPr lang="en-US" smtClean="0"/>
              <a:pPr/>
              <a:t>6/8/11</a:t>
            </a:fld>
            <a:endParaRPr lang="en-US"/>
          </a:p>
        </p:txBody>
      </p:sp>
      <p:sp>
        <p:nvSpPr>
          <p:cNvPr id="5" name="Footer Placeholder 4"/>
          <p:cNvSpPr>
            <a:spLocks noGrp="1"/>
          </p:cNvSpPr>
          <p:nvPr>
            <p:ph type="ftr" sz="quarter" idx="11"/>
          </p:nvPr>
        </p:nvSpPr>
        <p:spPr>
          <a:xfrm>
            <a:off x="5638800" y="6122894"/>
            <a:ext cx="2895600" cy="257810"/>
          </a:xfrm>
        </p:spPr>
        <p:txBody>
          <a:bodyPr/>
          <a:lstStyle/>
          <a:p>
            <a:endParaRPr lang="en-US"/>
          </a:p>
        </p:txBody>
      </p:sp>
      <p:sp>
        <p:nvSpPr>
          <p:cNvPr id="6" name="Slide Number Placeholder 5"/>
          <p:cNvSpPr>
            <a:spLocks noGrp="1"/>
          </p:cNvSpPr>
          <p:nvPr>
            <p:ph type="sldNum" sz="quarter" idx="12"/>
          </p:nvPr>
        </p:nvSpPr>
        <p:spPr>
          <a:xfrm>
            <a:off x="4191000" y="6122894"/>
            <a:ext cx="762000" cy="271463"/>
          </a:xfrm>
        </p:spPr>
        <p:txBody>
          <a:bodyPr/>
          <a:lstStyle/>
          <a:p>
            <a:fld id="{9BDB0BAB-EF8A-F440-A80F-31541679FCE0}"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Content, Picture, and Caption">
    <p:spTree>
      <p:nvGrpSpPr>
        <p:cNvPr id="1" name=""/>
        <p:cNvGrpSpPr/>
        <p:nvPr/>
      </p:nvGrpSpPr>
      <p:grpSpPr>
        <a:xfrm>
          <a:off x="0" y="0"/>
          <a:ext cx="0" cy="0"/>
          <a:chOff x="0" y="0"/>
          <a:chExt cx="0" cy="0"/>
        </a:xfrm>
      </p:grpSpPr>
      <p:grpSp>
        <p:nvGrpSpPr>
          <p:cNvPr id="8" name="Group 33"/>
          <p:cNvGrpSpPr/>
          <p:nvPr/>
        </p:nvGrpSpPr>
        <p:grpSpPr>
          <a:xfrm>
            <a:off x="182880" y="173699"/>
            <a:ext cx="8778240" cy="6510602"/>
            <a:chOff x="182880" y="173699"/>
            <a:chExt cx="8778240" cy="6510602"/>
          </a:xfrm>
        </p:grpSpPr>
        <p:grpSp>
          <p:nvGrpSpPr>
            <p:cNvPr id="9" name="Group 26"/>
            <p:cNvGrpSpPr/>
            <p:nvPr/>
          </p:nvGrpSpPr>
          <p:grpSpPr>
            <a:xfrm>
              <a:off x="182880" y="173699"/>
              <a:ext cx="8778240" cy="6510602"/>
              <a:chOff x="182880" y="173699"/>
              <a:chExt cx="8778240" cy="6510602"/>
            </a:xfrm>
          </p:grpSpPr>
          <p:pic>
            <p:nvPicPr>
              <p:cNvPr id="21" name="Picture 20" descr="PaperPanel-Base.jpg"/>
              <p:cNvPicPr>
                <a:picLocks noChangeAspect="1"/>
              </p:cNvPicPr>
              <p:nvPr/>
            </p:nvPicPr>
            <p:blipFill>
              <a:blip r:embed="rId2"/>
              <a:stretch>
                <a:fillRect/>
              </a:stretch>
            </p:blipFill>
            <p:spPr>
              <a:xfrm>
                <a:off x="182880" y="173699"/>
                <a:ext cx="8778240" cy="6510602"/>
              </a:xfrm>
              <a:prstGeom prst="rect">
                <a:avLst/>
              </a:prstGeom>
              <a:noFill/>
              <a:ln w="12700">
                <a:noFill/>
              </a:ln>
              <a:effectLst>
                <a:outerShdw blurRad="63500" sx="101000" sy="101000" algn="ctr" rotWithShape="0">
                  <a:prstClr val="black">
                    <a:alpha val="40000"/>
                  </a:prstClr>
                </a:outerShdw>
              </a:effectLst>
              <a:scene3d>
                <a:camera prst="perspectiveFront" fov="4800000"/>
                <a:lightRig rig="threePt" dir="t"/>
              </a:scene3d>
            </p:spPr>
          </p:pic>
          <p:grpSp>
            <p:nvGrpSpPr>
              <p:cNvPr id="10" name="Group 10"/>
              <p:cNvGrpSpPr/>
              <p:nvPr/>
            </p:nvGrpSpPr>
            <p:grpSpPr>
              <a:xfrm>
                <a:off x="256032" y="237744"/>
                <a:ext cx="8622792" cy="6364224"/>
                <a:chOff x="247157" y="247430"/>
                <a:chExt cx="8622792" cy="6364224"/>
              </a:xfrm>
            </p:grpSpPr>
            <p:sp>
              <p:nvSpPr>
                <p:cNvPr id="23" name="Rectangle 22"/>
                <p:cNvSpPr>
                  <a:spLocks/>
                </p:cNvSpPr>
                <p:nvPr/>
              </p:nvSpPr>
              <p:spPr>
                <a:xfrm>
                  <a:off x="247157" y="247430"/>
                  <a:ext cx="8622792" cy="6364224"/>
                </a:xfrm>
                <a:prstGeom prst="rect">
                  <a:avLst/>
                </a:prstGeom>
                <a:noFill/>
                <a:ln w="12700">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24" name="Straight Connector 23"/>
                <p:cNvCxnSpPr/>
                <p:nvPr/>
              </p:nvCxnSpPr>
              <p:spPr>
                <a:xfrm>
                  <a:off x="247157" y="6389024"/>
                  <a:ext cx="8622792" cy="1588"/>
                </a:xfrm>
                <a:prstGeom prst="line">
                  <a:avLst/>
                </a:prstGeom>
                <a:noFill/>
                <a:ln w="12700">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sp>
          <p:nvSpPr>
            <p:cNvPr id="20" name="Rectangle 19"/>
            <p:cNvSpPr/>
            <p:nvPr/>
          </p:nvSpPr>
          <p:spPr>
            <a:xfrm rot="5400000">
              <a:off x="801086" y="3274090"/>
              <a:ext cx="6135624" cy="64008"/>
            </a:xfrm>
            <a:prstGeom prst="rect">
              <a:avLst/>
            </a:prstGeom>
            <a:solidFill>
              <a:schemeClr val="bg2">
                <a:lumMod val="40000"/>
                <a:lumOff val="60000"/>
              </a:schemeClr>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Title 1"/>
          <p:cNvSpPr>
            <a:spLocks noGrp="1"/>
          </p:cNvSpPr>
          <p:nvPr>
            <p:ph type="title"/>
          </p:nvPr>
        </p:nvSpPr>
        <p:spPr>
          <a:xfrm>
            <a:off x="530225" y="1694329"/>
            <a:ext cx="3008313" cy="914400"/>
          </a:xfrm>
        </p:spPr>
        <p:txBody>
          <a:bodyPr anchor="b">
            <a:normAutofit/>
          </a:bodyPr>
          <a:lstStyle>
            <a:lvl1pPr algn="l">
              <a:defRPr sz="2800" b="0"/>
            </a:lvl1pPr>
          </a:lstStyle>
          <a:p>
            <a:r>
              <a:rPr lang="en-AU" smtClean="0"/>
              <a:t>Click to edit Master title style</a:t>
            </a:r>
            <a:endParaRPr/>
          </a:p>
        </p:txBody>
      </p:sp>
      <p:sp>
        <p:nvSpPr>
          <p:cNvPr id="3" name="Content Placeholder 2"/>
          <p:cNvSpPr>
            <a:spLocks noGrp="1"/>
          </p:cNvSpPr>
          <p:nvPr>
            <p:ph idx="1"/>
          </p:nvPr>
        </p:nvSpPr>
        <p:spPr>
          <a:xfrm>
            <a:off x="4328319" y="609600"/>
            <a:ext cx="4114800" cy="5465763"/>
          </a:xfrm>
        </p:spPr>
        <p:txBody>
          <a:bodyPr>
            <a:normAutofit/>
          </a:bodyPr>
          <a:lstStyle>
            <a:lvl1pPr>
              <a:defRPr sz="2400" baseline="0"/>
            </a:lvl1pPr>
            <a:lvl2pPr>
              <a:defRPr sz="2200" baseline="0"/>
            </a:lvl2pPr>
            <a:lvl3pPr>
              <a:defRPr sz="2000" baseline="0"/>
            </a:lvl3pPr>
            <a:lvl4pPr>
              <a:defRPr sz="1800" baseline="0"/>
            </a:lvl4pPr>
            <a:lvl5pPr>
              <a:defRPr sz="1800" baseline="0"/>
            </a:lvl5pPr>
            <a:lvl6pPr>
              <a:defRPr sz="2000"/>
            </a:lvl6pPr>
            <a:lvl7pPr>
              <a:defRPr sz="2000"/>
            </a:lvl7pPr>
            <a:lvl8pPr>
              <a:defRPr sz="2000"/>
            </a:lvl8pPr>
            <a:lvl9pPr>
              <a:defRPr sz="20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a:p>
        </p:txBody>
      </p:sp>
      <p:sp>
        <p:nvSpPr>
          <p:cNvPr id="4" name="Text Placeholder 3"/>
          <p:cNvSpPr>
            <a:spLocks noGrp="1"/>
          </p:cNvSpPr>
          <p:nvPr>
            <p:ph type="body" sz="half" idx="2"/>
          </p:nvPr>
        </p:nvSpPr>
        <p:spPr>
          <a:xfrm>
            <a:off x="530225" y="2672323"/>
            <a:ext cx="3008313" cy="3403040"/>
          </a:xfrm>
        </p:spPr>
        <p:txBody>
          <a:bodyPr>
            <a:normAutofit/>
          </a:bodyPr>
          <a:lstStyle>
            <a:lvl1pPr marL="0" indent="0">
              <a:lnSpc>
                <a:spcPct val="120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4"/>
          <p:cNvSpPr>
            <a:spLocks noGrp="1"/>
          </p:cNvSpPr>
          <p:nvPr>
            <p:ph type="dt" sz="half" idx="10"/>
          </p:nvPr>
        </p:nvSpPr>
        <p:spPr/>
        <p:txBody>
          <a:bodyPr/>
          <a:lstStyle/>
          <a:p>
            <a:fld id="{CDFC47F9-F887-7845-A4A2-70EA0946AC71}" type="datetimeFigureOut">
              <a:rPr lang="en-US" smtClean="0"/>
              <a:pPr/>
              <a:t>6/8/11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858AAF5E-9101-C54E-A1E0-599E7B8796F3}" type="slidenum">
              <a:rPr lang="en-AU" smtClean="0"/>
              <a:pPr/>
              <a:t>‹#›</a:t>
            </a:fld>
            <a:endParaRPr lang="en-AU"/>
          </a:p>
        </p:txBody>
      </p:sp>
      <p:sp>
        <p:nvSpPr>
          <p:cNvPr id="15" name="Rectangle 14"/>
          <p:cNvSpPr/>
          <p:nvPr/>
        </p:nvSpPr>
        <p:spPr>
          <a:xfrm rot="10800000">
            <a:off x="258763" y="1594462"/>
            <a:ext cx="3575304" cy="64008"/>
          </a:xfrm>
          <a:prstGeom prst="rect">
            <a:avLst/>
          </a:prstGeom>
          <a:solidFill>
            <a:schemeClr val="bg2">
              <a:lumMod val="40000"/>
              <a:lumOff val="60000"/>
            </a:schemeClr>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7" name="Picture Placeholder 16"/>
          <p:cNvSpPr>
            <a:spLocks noGrp="1"/>
          </p:cNvSpPr>
          <p:nvPr>
            <p:ph type="pic" sz="quarter" idx="13"/>
          </p:nvPr>
        </p:nvSpPr>
        <p:spPr>
          <a:xfrm>
            <a:off x="352892" y="310123"/>
            <a:ext cx="3398837" cy="1204912"/>
          </a:xfrm>
        </p:spPr>
        <p:txBody>
          <a:bodyPr>
            <a:normAutofit/>
          </a:bodyPr>
          <a:lstStyle>
            <a:lvl1pPr>
              <a:buNone/>
              <a:defRPr sz="1800"/>
            </a:lvl1pPr>
          </a:lstStyle>
          <a:p>
            <a:r>
              <a:rPr lang="en-AU" smtClean="0"/>
              <a:t>Click icon to add picture</a:t>
            </a:r>
            <a:endParaRPr/>
          </a:p>
        </p:txBody>
      </p:sp>
      <p:sp>
        <p:nvSpPr>
          <p:cNvPr id="25" name="Rectangle 24"/>
          <p:cNvSpPr/>
          <p:nvPr/>
        </p:nvSpPr>
        <p:spPr>
          <a:xfrm rot="10800000">
            <a:off x="258763" y="1594462"/>
            <a:ext cx="3575304" cy="64008"/>
          </a:xfrm>
          <a:prstGeom prst="rect">
            <a:avLst/>
          </a:prstGeom>
          <a:solidFill>
            <a:schemeClr val="bg2">
              <a:lumMod val="40000"/>
              <a:lumOff val="60000"/>
            </a:schemeClr>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grpSp>
        <p:nvGrpSpPr>
          <p:cNvPr id="8" name="Group 32"/>
          <p:cNvGrpSpPr/>
          <p:nvPr/>
        </p:nvGrpSpPr>
        <p:grpSpPr>
          <a:xfrm>
            <a:off x="182880" y="173699"/>
            <a:ext cx="8778240" cy="6510602"/>
            <a:chOff x="182880" y="173699"/>
            <a:chExt cx="8778240" cy="6510602"/>
          </a:xfrm>
        </p:grpSpPr>
        <p:grpSp>
          <p:nvGrpSpPr>
            <p:cNvPr id="9" name="Group 26"/>
            <p:cNvGrpSpPr/>
            <p:nvPr/>
          </p:nvGrpSpPr>
          <p:grpSpPr>
            <a:xfrm>
              <a:off x="182880" y="173699"/>
              <a:ext cx="8778240" cy="6510602"/>
              <a:chOff x="182880" y="173699"/>
              <a:chExt cx="8778240" cy="6510602"/>
            </a:xfrm>
          </p:grpSpPr>
          <p:pic>
            <p:nvPicPr>
              <p:cNvPr id="36" name="Picture 35" descr="PaperPanel-Base.jpg"/>
              <p:cNvPicPr>
                <a:picLocks noChangeAspect="1"/>
              </p:cNvPicPr>
              <p:nvPr/>
            </p:nvPicPr>
            <p:blipFill>
              <a:blip r:embed="rId2"/>
              <a:stretch>
                <a:fillRect/>
              </a:stretch>
            </p:blipFill>
            <p:spPr>
              <a:xfrm>
                <a:off x="182880" y="173699"/>
                <a:ext cx="8778240" cy="6510602"/>
              </a:xfrm>
              <a:prstGeom prst="rect">
                <a:avLst/>
              </a:prstGeom>
              <a:noFill/>
              <a:ln w="12700">
                <a:noFill/>
              </a:ln>
              <a:effectLst>
                <a:outerShdw blurRad="63500" sx="101000" sy="101000" algn="ctr" rotWithShape="0">
                  <a:prstClr val="black">
                    <a:alpha val="40000"/>
                  </a:prstClr>
                </a:outerShdw>
              </a:effectLst>
              <a:scene3d>
                <a:camera prst="perspectiveFront" fov="4800000"/>
                <a:lightRig rig="threePt" dir="t"/>
              </a:scene3d>
            </p:spPr>
          </p:pic>
          <p:grpSp>
            <p:nvGrpSpPr>
              <p:cNvPr id="10" name="Group 10"/>
              <p:cNvGrpSpPr/>
              <p:nvPr/>
            </p:nvGrpSpPr>
            <p:grpSpPr>
              <a:xfrm>
                <a:off x="256032" y="237744"/>
                <a:ext cx="8622792" cy="6364224"/>
                <a:chOff x="247157" y="247430"/>
                <a:chExt cx="8622792" cy="6364224"/>
              </a:xfrm>
            </p:grpSpPr>
            <p:sp>
              <p:nvSpPr>
                <p:cNvPr id="38" name="Rectangle 37"/>
                <p:cNvSpPr>
                  <a:spLocks/>
                </p:cNvSpPr>
                <p:nvPr/>
              </p:nvSpPr>
              <p:spPr>
                <a:xfrm>
                  <a:off x="247157" y="247430"/>
                  <a:ext cx="8622792" cy="6364224"/>
                </a:xfrm>
                <a:prstGeom prst="rect">
                  <a:avLst/>
                </a:prstGeom>
                <a:noFill/>
                <a:ln w="12700">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39" name="Straight Connector 38"/>
                <p:cNvCxnSpPr/>
                <p:nvPr/>
              </p:nvCxnSpPr>
              <p:spPr>
                <a:xfrm>
                  <a:off x="247157" y="6389024"/>
                  <a:ext cx="8622792" cy="1588"/>
                </a:xfrm>
                <a:prstGeom prst="line">
                  <a:avLst/>
                </a:prstGeom>
                <a:noFill/>
                <a:ln w="12700">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sp>
          <p:nvSpPr>
            <p:cNvPr id="35" name="Rectangle 34"/>
            <p:cNvSpPr/>
            <p:nvPr/>
          </p:nvSpPr>
          <p:spPr>
            <a:xfrm rot="5400000">
              <a:off x="801086" y="3274090"/>
              <a:ext cx="6135624" cy="64008"/>
            </a:xfrm>
            <a:prstGeom prst="rect">
              <a:avLst/>
            </a:prstGeom>
            <a:solidFill>
              <a:schemeClr val="bg2">
                <a:lumMod val="40000"/>
                <a:lumOff val="60000"/>
              </a:schemeClr>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Title 1"/>
          <p:cNvSpPr>
            <a:spLocks noGrp="1"/>
          </p:cNvSpPr>
          <p:nvPr>
            <p:ph type="title"/>
          </p:nvPr>
        </p:nvSpPr>
        <p:spPr>
          <a:xfrm>
            <a:off x="530352" y="1691640"/>
            <a:ext cx="3008376" cy="914400"/>
          </a:xfrm>
        </p:spPr>
        <p:txBody>
          <a:bodyPr anchor="b">
            <a:noAutofit/>
          </a:bodyPr>
          <a:lstStyle>
            <a:lvl1pPr algn="l">
              <a:defRPr sz="2800" b="0"/>
            </a:lvl1pPr>
          </a:lstStyle>
          <a:p>
            <a:r>
              <a:rPr lang="en-AU" smtClean="0"/>
              <a:t>Click to edit Master title style</a:t>
            </a:r>
            <a:endParaRPr/>
          </a:p>
        </p:txBody>
      </p:sp>
      <p:sp>
        <p:nvSpPr>
          <p:cNvPr id="3" name="Picture Placeholder 2"/>
          <p:cNvSpPr>
            <a:spLocks noGrp="1"/>
          </p:cNvSpPr>
          <p:nvPr>
            <p:ph type="pic" idx="1"/>
          </p:nvPr>
        </p:nvSpPr>
        <p:spPr>
          <a:xfrm>
            <a:off x="4338559" y="612775"/>
            <a:ext cx="4114800" cy="5468112"/>
          </a:xfrm>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AU" smtClean="0"/>
              <a:t>Click icon to add picture</a:t>
            </a:r>
            <a:endParaRPr/>
          </a:p>
        </p:txBody>
      </p:sp>
      <p:sp>
        <p:nvSpPr>
          <p:cNvPr id="4" name="Text Placeholder 3"/>
          <p:cNvSpPr>
            <a:spLocks noGrp="1"/>
          </p:cNvSpPr>
          <p:nvPr>
            <p:ph type="body" sz="half" idx="2"/>
          </p:nvPr>
        </p:nvSpPr>
        <p:spPr>
          <a:xfrm>
            <a:off x="530352" y="2670048"/>
            <a:ext cx="3008376" cy="3401568"/>
          </a:xfrm>
        </p:spPr>
        <p:txBody>
          <a:bodyPr vert="horz" lIns="91440" tIns="45720" rIns="91440" bIns="45720" rtlCol="0">
            <a:normAutofit/>
          </a:bodyPr>
          <a:lstStyle>
            <a:lvl1pPr marL="0" indent="0">
              <a:lnSpc>
                <a:spcPct val="120000"/>
              </a:lnSpc>
              <a:buNone/>
              <a:defRPr sz="1600" kern="1200">
                <a:solidFill>
                  <a:schemeClr val="tx1">
                    <a:lumMod val="75000"/>
                    <a:lumOff val="2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lnSpc>
                <a:spcPct val="120000"/>
              </a:lnSpc>
              <a:spcBef>
                <a:spcPts val="2000"/>
              </a:spcBef>
              <a:buClr>
                <a:schemeClr val="bg1">
                  <a:lumMod val="75000"/>
                  <a:lumOff val="25000"/>
                </a:schemeClr>
              </a:buClr>
              <a:buFont typeface="Arial" pitchFamily="34" charset="0"/>
              <a:buNone/>
            </a:pPr>
            <a:r>
              <a:rPr lang="en-AU" smtClean="0"/>
              <a:t>Click to edit Master text styles</a:t>
            </a:r>
          </a:p>
        </p:txBody>
      </p:sp>
      <p:sp>
        <p:nvSpPr>
          <p:cNvPr id="5" name="Date Placeholder 4"/>
          <p:cNvSpPr>
            <a:spLocks noGrp="1"/>
          </p:cNvSpPr>
          <p:nvPr>
            <p:ph type="dt" sz="half" idx="10"/>
          </p:nvPr>
        </p:nvSpPr>
        <p:spPr/>
        <p:txBody>
          <a:bodyPr/>
          <a:lstStyle/>
          <a:p>
            <a:fld id="{CDFC47F9-F887-7845-A4A2-70EA0946AC71}" type="datetimeFigureOut">
              <a:rPr lang="en-US" smtClean="0"/>
              <a:pPr/>
              <a:t>6/8/11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858AAF5E-9101-C54E-A1E0-599E7B8796F3}" type="slidenum">
              <a:rPr lang="en-AU" smtClean="0"/>
              <a:pPr/>
              <a:t>‹#›</a:t>
            </a:fld>
            <a:endParaRPr lang="en-A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above Caption">
    <p:spTree>
      <p:nvGrpSpPr>
        <p:cNvPr id="1" name=""/>
        <p:cNvGrpSpPr/>
        <p:nvPr/>
      </p:nvGrpSpPr>
      <p:grpSpPr>
        <a:xfrm>
          <a:off x="0" y="0"/>
          <a:ext cx="0" cy="0"/>
          <a:chOff x="0" y="0"/>
          <a:chExt cx="0" cy="0"/>
        </a:xfrm>
      </p:grpSpPr>
      <p:grpSp>
        <p:nvGrpSpPr>
          <p:cNvPr id="8" name="Group 26"/>
          <p:cNvGrpSpPr/>
          <p:nvPr/>
        </p:nvGrpSpPr>
        <p:grpSpPr>
          <a:xfrm>
            <a:off x="182880" y="173699"/>
            <a:ext cx="8778240" cy="6510602"/>
            <a:chOff x="182880" y="173699"/>
            <a:chExt cx="8778240" cy="6510602"/>
          </a:xfrm>
        </p:grpSpPr>
        <p:pic>
          <p:nvPicPr>
            <p:cNvPr id="36" name="Picture 35" descr="PaperPanel-Base.jpg"/>
            <p:cNvPicPr>
              <a:picLocks noChangeAspect="1"/>
            </p:cNvPicPr>
            <p:nvPr/>
          </p:nvPicPr>
          <p:blipFill>
            <a:blip r:embed="rId2"/>
            <a:stretch>
              <a:fillRect/>
            </a:stretch>
          </p:blipFill>
          <p:spPr>
            <a:xfrm>
              <a:off x="182880" y="173699"/>
              <a:ext cx="8778240" cy="6510602"/>
            </a:xfrm>
            <a:prstGeom prst="rect">
              <a:avLst/>
            </a:prstGeom>
            <a:noFill/>
            <a:ln w="12700">
              <a:noFill/>
            </a:ln>
            <a:effectLst>
              <a:outerShdw blurRad="63500" sx="101000" sy="101000" algn="ctr" rotWithShape="0">
                <a:prstClr val="black">
                  <a:alpha val="40000"/>
                </a:prstClr>
              </a:outerShdw>
            </a:effectLst>
            <a:scene3d>
              <a:camera prst="perspectiveFront" fov="4800000"/>
              <a:lightRig rig="threePt" dir="t"/>
            </a:scene3d>
          </p:spPr>
        </p:pic>
        <p:grpSp>
          <p:nvGrpSpPr>
            <p:cNvPr id="9" name="Group 10"/>
            <p:cNvGrpSpPr/>
            <p:nvPr/>
          </p:nvGrpSpPr>
          <p:grpSpPr>
            <a:xfrm>
              <a:off x="256032" y="237744"/>
              <a:ext cx="8622792" cy="6364224"/>
              <a:chOff x="247157" y="247430"/>
              <a:chExt cx="8622792" cy="6364224"/>
            </a:xfrm>
          </p:grpSpPr>
          <p:sp>
            <p:nvSpPr>
              <p:cNvPr id="38" name="Rectangle 37"/>
              <p:cNvSpPr>
                <a:spLocks/>
              </p:cNvSpPr>
              <p:nvPr/>
            </p:nvSpPr>
            <p:spPr>
              <a:xfrm>
                <a:off x="247157" y="247430"/>
                <a:ext cx="8622792" cy="6364224"/>
              </a:xfrm>
              <a:prstGeom prst="rect">
                <a:avLst/>
              </a:prstGeom>
              <a:noFill/>
              <a:ln w="12700">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39" name="Straight Connector 38"/>
              <p:cNvCxnSpPr/>
              <p:nvPr/>
            </p:nvCxnSpPr>
            <p:spPr>
              <a:xfrm>
                <a:off x="247157" y="6389024"/>
                <a:ext cx="8622792" cy="1588"/>
              </a:xfrm>
              <a:prstGeom prst="line">
                <a:avLst/>
              </a:prstGeom>
              <a:noFill/>
              <a:ln w="12700">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sp>
        <p:nvSpPr>
          <p:cNvPr id="2" name="Title 1"/>
          <p:cNvSpPr>
            <a:spLocks noGrp="1"/>
          </p:cNvSpPr>
          <p:nvPr>
            <p:ph type="title"/>
          </p:nvPr>
        </p:nvSpPr>
        <p:spPr>
          <a:xfrm>
            <a:off x="530351" y="4287819"/>
            <a:ext cx="8021977" cy="916193"/>
          </a:xfrm>
        </p:spPr>
        <p:txBody>
          <a:bodyPr anchor="b">
            <a:noAutofit/>
          </a:bodyPr>
          <a:lstStyle>
            <a:lvl1pPr algn="l">
              <a:defRPr sz="3600" b="0"/>
            </a:lvl1pPr>
          </a:lstStyle>
          <a:p>
            <a:r>
              <a:rPr lang="en-AU" smtClean="0"/>
              <a:t>Click to edit Master title style</a:t>
            </a:r>
            <a:endParaRPr/>
          </a:p>
        </p:txBody>
      </p:sp>
      <p:sp>
        <p:nvSpPr>
          <p:cNvPr id="3" name="Picture Placeholder 2"/>
          <p:cNvSpPr>
            <a:spLocks noGrp="1"/>
          </p:cNvSpPr>
          <p:nvPr>
            <p:ph type="pic" idx="1"/>
          </p:nvPr>
        </p:nvSpPr>
        <p:spPr>
          <a:xfrm>
            <a:off x="356347" y="331694"/>
            <a:ext cx="8421624" cy="3783106"/>
          </a:xfrm>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AU" smtClean="0"/>
              <a:t>Click icon to add picture</a:t>
            </a:r>
            <a:endParaRPr/>
          </a:p>
        </p:txBody>
      </p:sp>
      <p:sp>
        <p:nvSpPr>
          <p:cNvPr id="4" name="Text Placeholder 3"/>
          <p:cNvSpPr>
            <a:spLocks noGrp="1"/>
          </p:cNvSpPr>
          <p:nvPr>
            <p:ph type="body" sz="half" idx="2"/>
          </p:nvPr>
        </p:nvSpPr>
        <p:spPr>
          <a:xfrm>
            <a:off x="530351" y="5271247"/>
            <a:ext cx="8021977" cy="1013011"/>
          </a:xfrm>
        </p:spPr>
        <p:txBody>
          <a:bodyPr vert="horz" lIns="91440" tIns="45720" rIns="91440" bIns="45720" rtlCol="0">
            <a:normAutofit/>
          </a:bodyPr>
          <a:lstStyle>
            <a:lvl1pPr marL="0" indent="0">
              <a:spcBef>
                <a:spcPts val="300"/>
              </a:spcBef>
              <a:buNone/>
              <a:defRPr sz="1800" kern="1200">
                <a:solidFill>
                  <a:schemeClr val="tx1">
                    <a:lumMod val="75000"/>
                    <a:lumOff val="2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lnSpc>
                <a:spcPct val="120000"/>
              </a:lnSpc>
              <a:spcBef>
                <a:spcPts val="2000"/>
              </a:spcBef>
              <a:buClr>
                <a:schemeClr val="bg1">
                  <a:lumMod val="75000"/>
                  <a:lumOff val="25000"/>
                </a:schemeClr>
              </a:buClr>
              <a:buFont typeface="Arial" pitchFamily="34" charset="0"/>
              <a:buNone/>
            </a:pPr>
            <a:r>
              <a:rPr lang="en-AU" smtClean="0"/>
              <a:t>Click to edit Master text styles</a:t>
            </a:r>
          </a:p>
        </p:txBody>
      </p:sp>
      <p:sp>
        <p:nvSpPr>
          <p:cNvPr id="5" name="Date Placeholder 4"/>
          <p:cNvSpPr>
            <a:spLocks noGrp="1"/>
          </p:cNvSpPr>
          <p:nvPr>
            <p:ph type="dt" sz="half" idx="10"/>
          </p:nvPr>
        </p:nvSpPr>
        <p:spPr/>
        <p:txBody>
          <a:bodyPr/>
          <a:lstStyle/>
          <a:p>
            <a:fld id="{CDFC47F9-F887-7845-A4A2-70EA0946AC71}" type="datetimeFigureOut">
              <a:rPr lang="en-US" smtClean="0"/>
              <a:pPr/>
              <a:t>6/8/11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858AAF5E-9101-C54E-A1E0-599E7B8796F3}" type="slidenum">
              <a:rPr lang="en-AU" smtClean="0"/>
              <a:pPr/>
              <a:t>‹#›</a:t>
            </a:fld>
            <a:endParaRPr lang="en-AU"/>
          </a:p>
        </p:txBody>
      </p:sp>
      <p:sp>
        <p:nvSpPr>
          <p:cNvPr id="15" name="Rectangle 14"/>
          <p:cNvSpPr/>
          <p:nvPr/>
        </p:nvSpPr>
        <p:spPr>
          <a:xfrm>
            <a:off x="256032" y="4203192"/>
            <a:ext cx="8622792" cy="64008"/>
          </a:xfrm>
          <a:prstGeom prst="rect">
            <a:avLst/>
          </a:prstGeom>
          <a:solidFill>
            <a:schemeClr val="bg2">
              <a:lumMod val="40000"/>
              <a:lumOff val="60000"/>
            </a:schemeClr>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0" name="Rectangle 19"/>
          <p:cNvSpPr/>
          <p:nvPr/>
        </p:nvSpPr>
        <p:spPr>
          <a:xfrm>
            <a:off x="256032" y="4203192"/>
            <a:ext cx="8622792" cy="64008"/>
          </a:xfrm>
          <a:prstGeom prst="rect">
            <a:avLst/>
          </a:prstGeom>
          <a:solidFill>
            <a:schemeClr val="bg2">
              <a:lumMod val="40000"/>
              <a:lumOff val="60000"/>
            </a:schemeClr>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grpSp>
        <p:nvGrpSpPr>
          <p:cNvPr id="7" name="Group 19"/>
          <p:cNvGrpSpPr/>
          <p:nvPr/>
        </p:nvGrpSpPr>
        <p:grpSpPr>
          <a:xfrm>
            <a:off x="182880" y="173699"/>
            <a:ext cx="8778240" cy="6510602"/>
            <a:chOff x="182880" y="173699"/>
            <a:chExt cx="8778240" cy="6510602"/>
          </a:xfrm>
        </p:grpSpPr>
        <p:pic>
          <p:nvPicPr>
            <p:cNvPr id="21" name="Picture 20" descr="PaperPanel-Base.jpg"/>
            <p:cNvPicPr>
              <a:picLocks noChangeAspect="1"/>
            </p:cNvPicPr>
            <p:nvPr/>
          </p:nvPicPr>
          <p:blipFill>
            <a:blip r:embed="rId2"/>
            <a:stretch>
              <a:fillRect/>
            </a:stretch>
          </p:blipFill>
          <p:spPr>
            <a:xfrm>
              <a:off x="182880" y="173699"/>
              <a:ext cx="8778240" cy="6510602"/>
            </a:xfrm>
            <a:prstGeom prst="rect">
              <a:avLst/>
            </a:prstGeom>
            <a:noFill/>
            <a:ln w="12700">
              <a:noFill/>
            </a:ln>
            <a:effectLst>
              <a:outerShdw blurRad="63500" sx="101000" sy="101000" algn="ctr" rotWithShape="0">
                <a:prstClr val="black">
                  <a:alpha val="40000"/>
                </a:prstClr>
              </a:outerShdw>
            </a:effectLst>
            <a:scene3d>
              <a:camera prst="perspectiveFront" fov="4800000"/>
              <a:lightRig rig="threePt" dir="t"/>
            </a:scene3d>
          </p:spPr>
        </p:pic>
        <p:grpSp>
          <p:nvGrpSpPr>
            <p:cNvPr id="8" name="Group 10"/>
            <p:cNvGrpSpPr/>
            <p:nvPr/>
          </p:nvGrpSpPr>
          <p:grpSpPr>
            <a:xfrm>
              <a:off x="256032" y="237744"/>
              <a:ext cx="8622792" cy="6364224"/>
              <a:chOff x="247157" y="247430"/>
              <a:chExt cx="8622792" cy="6364224"/>
            </a:xfrm>
          </p:grpSpPr>
          <p:sp>
            <p:nvSpPr>
              <p:cNvPr id="23" name="Rectangle 22"/>
              <p:cNvSpPr>
                <a:spLocks/>
              </p:cNvSpPr>
              <p:nvPr/>
            </p:nvSpPr>
            <p:spPr>
              <a:xfrm>
                <a:off x="247157" y="247430"/>
                <a:ext cx="8622792" cy="6364224"/>
              </a:xfrm>
              <a:prstGeom prst="rect">
                <a:avLst/>
              </a:prstGeom>
              <a:noFill/>
              <a:ln w="12700">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24" name="Straight Connector 23"/>
              <p:cNvCxnSpPr/>
              <p:nvPr/>
            </p:nvCxnSpPr>
            <p:spPr>
              <a:xfrm>
                <a:off x="247157" y="6389024"/>
                <a:ext cx="8622792" cy="1588"/>
              </a:xfrm>
              <a:prstGeom prst="line">
                <a:avLst/>
              </a:prstGeom>
              <a:noFill/>
              <a:ln w="12700">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25" name="Rectangle 24"/>
              <p:cNvSpPr/>
              <p:nvPr/>
            </p:nvSpPr>
            <p:spPr>
              <a:xfrm>
                <a:off x="247157" y="1612392"/>
                <a:ext cx="8622792" cy="64008"/>
              </a:xfrm>
              <a:prstGeom prst="rect">
                <a:avLst/>
              </a:prstGeom>
              <a:solidFill>
                <a:schemeClr val="bg2">
                  <a:lumMod val="40000"/>
                  <a:lumOff val="60000"/>
                </a:schemeClr>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grpSp>
      <p:sp>
        <p:nvSpPr>
          <p:cNvPr id="2" name="Title 1"/>
          <p:cNvSpPr>
            <a:spLocks noGrp="1"/>
          </p:cNvSpPr>
          <p:nvPr>
            <p:ph type="title"/>
          </p:nvPr>
        </p:nvSpPr>
        <p:spPr/>
        <p:txBody>
          <a:bodyPr/>
          <a:lstStyle/>
          <a:p>
            <a:r>
              <a:rPr lang="en-AU"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a:p>
        </p:txBody>
      </p:sp>
      <p:sp>
        <p:nvSpPr>
          <p:cNvPr id="4" name="Date Placeholder 3"/>
          <p:cNvSpPr>
            <a:spLocks noGrp="1"/>
          </p:cNvSpPr>
          <p:nvPr>
            <p:ph type="dt" sz="half" idx="10"/>
          </p:nvPr>
        </p:nvSpPr>
        <p:spPr/>
        <p:txBody>
          <a:bodyPr/>
          <a:lstStyle/>
          <a:p>
            <a:fld id="{CDFC47F9-F887-7845-A4A2-70EA0946AC71}" type="datetimeFigureOut">
              <a:rPr lang="en-US" smtClean="0"/>
              <a:pPr/>
              <a:t>6/8/11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858AAF5E-9101-C54E-A1E0-599E7B8796F3}" type="slidenum">
              <a:rPr lang="en-AU" smtClean="0"/>
              <a:pPr/>
              <a:t>‹#›</a:t>
            </a:fld>
            <a:endParaRPr lang="en-AU"/>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grpSp>
        <p:nvGrpSpPr>
          <p:cNvPr id="7" name="Group 19"/>
          <p:cNvGrpSpPr/>
          <p:nvPr/>
        </p:nvGrpSpPr>
        <p:grpSpPr>
          <a:xfrm>
            <a:off x="182880" y="173699"/>
            <a:ext cx="8778240" cy="6510602"/>
            <a:chOff x="182880" y="173699"/>
            <a:chExt cx="8778240" cy="6510602"/>
          </a:xfrm>
        </p:grpSpPr>
        <p:pic>
          <p:nvPicPr>
            <p:cNvPr id="21" name="Picture 20" descr="PaperPanel-Base.jpg"/>
            <p:cNvPicPr>
              <a:picLocks noChangeAspect="1"/>
            </p:cNvPicPr>
            <p:nvPr/>
          </p:nvPicPr>
          <p:blipFill>
            <a:blip r:embed="rId2"/>
            <a:stretch>
              <a:fillRect/>
            </a:stretch>
          </p:blipFill>
          <p:spPr>
            <a:xfrm>
              <a:off x="182880" y="173699"/>
              <a:ext cx="8778240" cy="6510602"/>
            </a:xfrm>
            <a:prstGeom prst="rect">
              <a:avLst/>
            </a:prstGeom>
            <a:noFill/>
            <a:ln w="12700">
              <a:noFill/>
            </a:ln>
            <a:effectLst>
              <a:outerShdw blurRad="63500" sx="101000" sy="101000" algn="ctr" rotWithShape="0">
                <a:prstClr val="black">
                  <a:alpha val="40000"/>
                </a:prstClr>
              </a:outerShdw>
            </a:effectLst>
            <a:scene3d>
              <a:camera prst="perspectiveFront" fov="4800000"/>
              <a:lightRig rig="threePt" dir="t"/>
            </a:scene3d>
          </p:spPr>
        </p:pic>
        <p:grpSp>
          <p:nvGrpSpPr>
            <p:cNvPr id="8" name="Group 10"/>
            <p:cNvGrpSpPr/>
            <p:nvPr/>
          </p:nvGrpSpPr>
          <p:grpSpPr>
            <a:xfrm>
              <a:off x="256032" y="237744"/>
              <a:ext cx="8622792" cy="6364224"/>
              <a:chOff x="247157" y="247430"/>
              <a:chExt cx="8622792" cy="6364224"/>
            </a:xfrm>
          </p:grpSpPr>
          <p:sp>
            <p:nvSpPr>
              <p:cNvPr id="23" name="Rectangle 22"/>
              <p:cNvSpPr>
                <a:spLocks/>
              </p:cNvSpPr>
              <p:nvPr/>
            </p:nvSpPr>
            <p:spPr>
              <a:xfrm>
                <a:off x="247157" y="247430"/>
                <a:ext cx="8622792" cy="6364224"/>
              </a:xfrm>
              <a:prstGeom prst="rect">
                <a:avLst/>
              </a:prstGeom>
              <a:noFill/>
              <a:ln w="12700">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24" name="Straight Connector 23"/>
              <p:cNvCxnSpPr/>
              <p:nvPr/>
            </p:nvCxnSpPr>
            <p:spPr>
              <a:xfrm>
                <a:off x="247157" y="6389024"/>
                <a:ext cx="8622792" cy="1588"/>
              </a:xfrm>
              <a:prstGeom prst="line">
                <a:avLst/>
              </a:prstGeom>
              <a:noFill/>
              <a:ln w="12700">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sp>
        <p:nvSpPr>
          <p:cNvPr id="2" name="Vertical Title 1"/>
          <p:cNvSpPr>
            <a:spLocks noGrp="1"/>
          </p:cNvSpPr>
          <p:nvPr>
            <p:ph type="title" orient="vert"/>
          </p:nvPr>
        </p:nvSpPr>
        <p:spPr>
          <a:xfrm>
            <a:off x="7391399" y="609600"/>
            <a:ext cx="1416423" cy="5516563"/>
          </a:xfrm>
        </p:spPr>
        <p:txBody>
          <a:bodyPr vert="eaVert">
            <a:normAutofit/>
          </a:bodyPr>
          <a:lstStyle>
            <a:lvl1pPr>
              <a:defRPr sz="3600"/>
            </a:lvl1pPr>
          </a:lstStyle>
          <a:p>
            <a:r>
              <a:rPr lang="en-AU" smtClean="0"/>
              <a:t>Click to edit Master title style</a:t>
            </a:r>
            <a:endParaRPr/>
          </a:p>
        </p:txBody>
      </p:sp>
      <p:sp>
        <p:nvSpPr>
          <p:cNvPr id="3" name="Vertical Text Placeholder 2"/>
          <p:cNvSpPr>
            <a:spLocks noGrp="1"/>
          </p:cNvSpPr>
          <p:nvPr>
            <p:ph type="body" orient="vert" idx="1"/>
          </p:nvPr>
        </p:nvSpPr>
        <p:spPr>
          <a:xfrm>
            <a:off x="578222" y="609600"/>
            <a:ext cx="6279777" cy="5516563"/>
          </a:xfrm>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a:p>
        </p:txBody>
      </p:sp>
      <p:sp>
        <p:nvSpPr>
          <p:cNvPr id="4" name="Date Placeholder 3"/>
          <p:cNvSpPr>
            <a:spLocks noGrp="1"/>
          </p:cNvSpPr>
          <p:nvPr>
            <p:ph type="dt" sz="half" idx="10"/>
          </p:nvPr>
        </p:nvSpPr>
        <p:spPr/>
        <p:txBody>
          <a:bodyPr/>
          <a:lstStyle/>
          <a:p>
            <a:fld id="{CDFC47F9-F887-7845-A4A2-70EA0946AC71}" type="datetimeFigureOut">
              <a:rPr lang="en-US" smtClean="0"/>
              <a:pPr/>
              <a:t>6/8/11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858AAF5E-9101-C54E-A1E0-599E7B8796F3}" type="slidenum">
              <a:rPr lang="en-AU" smtClean="0"/>
              <a:pPr/>
              <a:t>‹#›</a:t>
            </a:fld>
            <a:endParaRPr lang="en-AU"/>
          </a:p>
        </p:txBody>
      </p:sp>
      <p:sp>
        <p:nvSpPr>
          <p:cNvPr id="26" name="Rectangle 25"/>
          <p:cNvSpPr/>
          <p:nvPr/>
        </p:nvSpPr>
        <p:spPr>
          <a:xfrm rot="5400000">
            <a:off x="4242277" y="3274090"/>
            <a:ext cx="6135624" cy="64008"/>
          </a:xfrm>
          <a:prstGeom prst="rect">
            <a:avLst/>
          </a:prstGeom>
          <a:solidFill>
            <a:schemeClr val="bg2">
              <a:lumMod val="40000"/>
              <a:lumOff val="60000"/>
            </a:schemeClr>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8" name="Rectangle 17"/>
          <p:cNvSpPr/>
          <p:nvPr/>
        </p:nvSpPr>
        <p:spPr>
          <a:xfrm rot="5400000">
            <a:off x="4242277" y="3274090"/>
            <a:ext cx="6135624" cy="64008"/>
          </a:xfrm>
          <a:prstGeom prst="rect">
            <a:avLst/>
          </a:prstGeom>
          <a:solidFill>
            <a:schemeClr val="bg2">
              <a:lumMod val="40000"/>
              <a:lumOff val="60000"/>
            </a:schemeClr>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grpSp>
        <p:nvGrpSpPr>
          <p:cNvPr id="7" name="Group 15"/>
          <p:cNvGrpSpPr/>
          <p:nvPr/>
        </p:nvGrpSpPr>
        <p:grpSpPr>
          <a:xfrm>
            <a:off x="182880" y="173699"/>
            <a:ext cx="8778240" cy="6510602"/>
            <a:chOff x="182880" y="173699"/>
            <a:chExt cx="8778240" cy="6510602"/>
          </a:xfrm>
        </p:grpSpPr>
        <p:pic>
          <p:nvPicPr>
            <p:cNvPr id="17" name="Picture 16" descr="PaperPanel-Base.jpg"/>
            <p:cNvPicPr>
              <a:picLocks noChangeAspect="1"/>
            </p:cNvPicPr>
            <p:nvPr/>
          </p:nvPicPr>
          <p:blipFill>
            <a:blip r:embed="rId2"/>
            <a:stretch>
              <a:fillRect/>
            </a:stretch>
          </p:blipFill>
          <p:spPr>
            <a:xfrm>
              <a:off x="182880" y="173699"/>
              <a:ext cx="8778240" cy="6510602"/>
            </a:xfrm>
            <a:prstGeom prst="rect">
              <a:avLst/>
            </a:prstGeom>
            <a:noFill/>
            <a:ln w="12700">
              <a:noFill/>
            </a:ln>
            <a:effectLst>
              <a:outerShdw blurRad="63500" sx="101000" sy="101000" algn="ctr" rotWithShape="0">
                <a:prstClr val="black">
                  <a:alpha val="40000"/>
                </a:prstClr>
              </a:outerShdw>
            </a:effectLst>
            <a:scene3d>
              <a:camera prst="perspectiveFront" fov="4800000"/>
              <a:lightRig rig="threePt" dir="t"/>
            </a:scene3d>
          </p:spPr>
        </p:pic>
        <p:grpSp>
          <p:nvGrpSpPr>
            <p:cNvPr id="8" name="Group 10"/>
            <p:cNvGrpSpPr/>
            <p:nvPr/>
          </p:nvGrpSpPr>
          <p:grpSpPr>
            <a:xfrm>
              <a:off x="256032" y="237744"/>
              <a:ext cx="8622792" cy="6364224"/>
              <a:chOff x="247157" y="247430"/>
              <a:chExt cx="8622792" cy="6364224"/>
            </a:xfrm>
          </p:grpSpPr>
          <p:sp>
            <p:nvSpPr>
              <p:cNvPr id="19" name="Rectangle 18"/>
              <p:cNvSpPr>
                <a:spLocks/>
              </p:cNvSpPr>
              <p:nvPr/>
            </p:nvSpPr>
            <p:spPr>
              <a:xfrm>
                <a:off x="247157" y="247430"/>
                <a:ext cx="8622792" cy="6364224"/>
              </a:xfrm>
              <a:prstGeom prst="rect">
                <a:avLst/>
              </a:prstGeom>
              <a:noFill/>
              <a:ln w="12700">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20" name="Straight Connector 19"/>
              <p:cNvCxnSpPr/>
              <p:nvPr/>
            </p:nvCxnSpPr>
            <p:spPr>
              <a:xfrm>
                <a:off x="247157" y="6389024"/>
                <a:ext cx="8622792" cy="1588"/>
              </a:xfrm>
              <a:prstGeom prst="line">
                <a:avLst/>
              </a:prstGeom>
              <a:noFill/>
              <a:ln w="12700">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21" name="Rectangle 20"/>
              <p:cNvSpPr/>
              <p:nvPr/>
            </p:nvSpPr>
            <p:spPr>
              <a:xfrm>
                <a:off x="247157" y="1612392"/>
                <a:ext cx="8622792" cy="64008"/>
              </a:xfrm>
              <a:prstGeom prst="rect">
                <a:avLst/>
              </a:prstGeom>
              <a:solidFill>
                <a:schemeClr val="bg2">
                  <a:lumMod val="40000"/>
                  <a:lumOff val="60000"/>
                </a:schemeClr>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grpSp>
      <p:sp>
        <p:nvSpPr>
          <p:cNvPr id="2" name="Title 1"/>
          <p:cNvSpPr>
            <a:spLocks noGrp="1"/>
          </p:cNvSpPr>
          <p:nvPr>
            <p:ph type="title"/>
          </p:nvPr>
        </p:nvSpPr>
        <p:spPr/>
        <p:txBody>
          <a:bodyPr/>
          <a:lstStyle/>
          <a:p>
            <a:r>
              <a:rPr lang="en-AU" smtClean="0"/>
              <a:t>Click to edit Master title style</a:t>
            </a:r>
            <a:endParaRPr/>
          </a:p>
        </p:txBody>
      </p:sp>
      <p:sp>
        <p:nvSpPr>
          <p:cNvPr id="3" name="Content Placeholder 2"/>
          <p:cNvSpPr>
            <a:spLocks noGrp="1"/>
          </p:cNvSpPr>
          <p:nvPr>
            <p:ph idx="1"/>
          </p:nvPr>
        </p:nvSpPr>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a:p>
        </p:txBody>
      </p:sp>
      <p:sp>
        <p:nvSpPr>
          <p:cNvPr id="4" name="Date Placeholder 3"/>
          <p:cNvSpPr>
            <a:spLocks noGrp="1"/>
          </p:cNvSpPr>
          <p:nvPr>
            <p:ph type="dt" sz="half" idx="10"/>
          </p:nvPr>
        </p:nvSpPr>
        <p:spPr/>
        <p:txBody>
          <a:bodyPr/>
          <a:lstStyle/>
          <a:p>
            <a:fld id="{CDFC47F9-F887-7845-A4A2-70EA0946AC71}" type="datetimeFigureOut">
              <a:rPr lang="en-US" smtClean="0"/>
              <a:pPr/>
              <a:t>6/8/11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858AAF5E-9101-C54E-A1E0-599E7B8796F3}" type="slidenum">
              <a:rPr lang="en-AU" smtClean="0"/>
              <a:pPr/>
              <a:t>‹#›</a:t>
            </a:fld>
            <a:endParaRPr lang="en-A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Title Slide with Picture">
    <p:spTree>
      <p:nvGrpSpPr>
        <p:cNvPr id="1" name=""/>
        <p:cNvGrpSpPr/>
        <p:nvPr/>
      </p:nvGrpSpPr>
      <p:grpSpPr>
        <a:xfrm>
          <a:off x="0" y="0"/>
          <a:ext cx="0" cy="0"/>
          <a:chOff x="0" y="0"/>
          <a:chExt cx="0" cy="0"/>
        </a:xfrm>
      </p:grpSpPr>
      <p:pic>
        <p:nvPicPr>
          <p:cNvPr id="7" name="Picture 6" descr="PaperPanel-Title.jpg"/>
          <p:cNvPicPr>
            <a:picLocks noChangeAspect="1"/>
          </p:cNvPicPr>
          <p:nvPr/>
        </p:nvPicPr>
        <p:blipFill>
          <a:blip r:embed="rId2"/>
          <a:srcRect r="2128"/>
          <a:stretch>
            <a:fillRect/>
          </a:stretch>
        </p:blipFill>
        <p:spPr>
          <a:xfrm>
            <a:off x="486873" y="411480"/>
            <a:ext cx="8170255" cy="6035040"/>
          </a:xfrm>
          <a:prstGeom prst="rect">
            <a:avLst/>
          </a:prstGeom>
          <a:noFill/>
          <a:ln w="12700">
            <a:noFill/>
          </a:ln>
          <a:effectLst>
            <a:outerShdw blurRad="63500" sx="101000" sy="101000" algn="ctr" rotWithShape="0">
              <a:prstClr val="black">
                <a:alpha val="40000"/>
              </a:prstClr>
            </a:outerShdw>
          </a:effectLst>
          <a:scene3d>
            <a:camera prst="perspectiveFront" fov="4800000"/>
            <a:lightRig rig="threePt" dir="t"/>
          </a:scene3d>
        </p:spPr>
      </p:pic>
      <p:sp>
        <p:nvSpPr>
          <p:cNvPr id="2" name="Title 1"/>
          <p:cNvSpPr>
            <a:spLocks noGrp="1"/>
          </p:cNvSpPr>
          <p:nvPr>
            <p:ph type="ctrTitle"/>
          </p:nvPr>
        </p:nvSpPr>
        <p:spPr>
          <a:xfrm>
            <a:off x="900113" y="3442447"/>
            <a:ext cx="7345362" cy="1532965"/>
          </a:xfrm>
        </p:spPr>
        <p:txBody>
          <a:bodyPr anchor="b" anchorCtr="0">
            <a:normAutofit/>
          </a:bodyPr>
          <a:lstStyle>
            <a:lvl1pPr>
              <a:defRPr sz="5400"/>
            </a:lvl1pPr>
          </a:lstStyle>
          <a:p>
            <a:r>
              <a:rPr lang="en-AU" smtClean="0"/>
              <a:t>Click to edit Master title style</a:t>
            </a:r>
            <a:endParaRPr/>
          </a:p>
        </p:txBody>
      </p:sp>
      <p:sp>
        <p:nvSpPr>
          <p:cNvPr id="3" name="Subtitle 2"/>
          <p:cNvSpPr>
            <a:spLocks noGrp="1"/>
          </p:cNvSpPr>
          <p:nvPr>
            <p:ph type="subTitle" idx="1"/>
          </p:nvPr>
        </p:nvSpPr>
        <p:spPr>
          <a:xfrm>
            <a:off x="900113" y="5029200"/>
            <a:ext cx="7345362" cy="990600"/>
          </a:xfrm>
        </p:spPr>
        <p:txBody>
          <a:bodyPr>
            <a:normAutofit/>
          </a:bodyPr>
          <a:lstStyle>
            <a:lvl1pPr marL="0" indent="0" algn="ctr">
              <a:spcBef>
                <a:spcPts val="300"/>
              </a:spcBef>
              <a:buNone/>
              <a:defRPr sz="2000">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smtClean="0"/>
              <a:t>Click to edit Master subtitle style</a:t>
            </a:r>
            <a:endParaRPr/>
          </a:p>
        </p:txBody>
      </p:sp>
      <p:sp>
        <p:nvSpPr>
          <p:cNvPr id="4" name="Date Placeholder 3"/>
          <p:cNvSpPr>
            <a:spLocks noGrp="1"/>
          </p:cNvSpPr>
          <p:nvPr>
            <p:ph type="dt" sz="half" idx="10"/>
          </p:nvPr>
        </p:nvSpPr>
        <p:spPr>
          <a:xfrm>
            <a:off x="569259" y="6122894"/>
            <a:ext cx="2133600" cy="259317"/>
          </a:xfrm>
        </p:spPr>
        <p:txBody>
          <a:bodyPr/>
          <a:lstStyle/>
          <a:p>
            <a:fld id="{CDFC47F9-F887-7845-A4A2-70EA0946AC71}" type="datetimeFigureOut">
              <a:rPr lang="en-US" smtClean="0"/>
              <a:pPr/>
              <a:t>6/8/11</a:t>
            </a:fld>
            <a:endParaRPr lang="en-AU"/>
          </a:p>
        </p:txBody>
      </p:sp>
      <p:sp>
        <p:nvSpPr>
          <p:cNvPr id="5" name="Footer Placeholder 4"/>
          <p:cNvSpPr>
            <a:spLocks noGrp="1"/>
          </p:cNvSpPr>
          <p:nvPr>
            <p:ph type="ftr" sz="quarter" idx="11"/>
          </p:nvPr>
        </p:nvSpPr>
        <p:spPr>
          <a:xfrm>
            <a:off x="5638800" y="6124401"/>
            <a:ext cx="2895600" cy="257810"/>
          </a:xfrm>
        </p:spPr>
        <p:txBody>
          <a:bodyPr/>
          <a:lstStyle/>
          <a:p>
            <a:endParaRPr lang="en-AU"/>
          </a:p>
        </p:txBody>
      </p:sp>
      <p:grpSp>
        <p:nvGrpSpPr>
          <p:cNvPr id="6" name="Group 11"/>
          <p:cNvGrpSpPr/>
          <p:nvPr/>
        </p:nvGrpSpPr>
        <p:grpSpPr>
          <a:xfrm>
            <a:off x="562842" y="475488"/>
            <a:ext cx="7982713" cy="5888736"/>
            <a:chOff x="562842" y="475488"/>
            <a:chExt cx="7982713" cy="5888736"/>
          </a:xfrm>
        </p:grpSpPr>
        <p:sp>
          <p:nvSpPr>
            <p:cNvPr id="8" name="Rectangle 7"/>
            <p:cNvSpPr>
              <a:spLocks/>
            </p:cNvSpPr>
            <p:nvPr/>
          </p:nvSpPr>
          <p:spPr>
            <a:xfrm>
              <a:off x="562843" y="475488"/>
              <a:ext cx="7982712" cy="5888736"/>
            </a:xfrm>
            <a:prstGeom prst="rect">
              <a:avLst/>
            </a:prstGeom>
            <a:noFill/>
            <a:ln w="12700">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9" name="Straight Connector 8"/>
            <p:cNvCxnSpPr/>
            <p:nvPr/>
          </p:nvCxnSpPr>
          <p:spPr>
            <a:xfrm>
              <a:off x="562842" y="6133646"/>
              <a:ext cx="7982712" cy="1472"/>
            </a:xfrm>
            <a:prstGeom prst="line">
              <a:avLst/>
            </a:prstGeom>
            <a:noFill/>
            <a:ln w="12700">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1" name="Straight Connector 10"/>
            <p:cNvCxnSpPr/>
            <p:nvPr/>
          </p:nvCxnSpPr>
          <p:spPr>
            <a:xfrm>
              <a:off x="562842" y="3427528"/>
              <a:ext cx="7982712" cy="1472"/>
            </a:xfrm>
            <a:prstGeom prst="line">
              <a:avLst/>
            </a:prstGeom>
            <a:noFill/>
            <a:ln w="12700">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4" name="Picture Placeholder 13"/>
          <p:cNvSpPr>
            <a:spLocks noGrp="1"/>
          </p:cNvSpPr>
          <p:nvPr>
            <p:ph type="pic" sz="quarter" idx="12"/>
          </p:nvPr>
        </p:nvSpPr>
        <p:spPr>
          <a:xfrm>
            <a:off x="636493" y="533400"/>
            <a:ext cx="7836408" cy="2828925"/>
          </a:xfrm>
        </p:spPr>
        <p:txBody>
          <a:bodyPr>
            <a:normAutofit/>
          </a:bodyPr>
          <a:lstStyle>
            <a:lvl1pPr>
              <a:buNone/>
              <a:defRPr sz="2000"/>
            </a:lvl1pPr>
          </a:lstStyle>
          <a:p>
            <a:r>
              <a:rPr lang="en-AU" smtClean="0"/>
              <a:t>Click icon to add picture</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grpSp>
        <p:nvGrpSpPr>
          <p:cNvPr id="7" name="Group 23"/>
          <p:cNvGrpSpPr/>
          <p:nvPr/>
        </p:nvGrpSpPr>
        <p:grpSpPr>
          <a:xfrm>
            <a:off x="182880" y="173699"/>
            <a:ext cx="8778240" cy="6510602"/>
            <a:chOff x="182880" y="173699"/>
            <a:chExt cx="8778240" cy="6510602"/>
          </a:xfrm>
        </p:grpSpPr>
        <p:pic>
          <p:nvPicPr>
            <p:cNvPr id="25" name="Picture 24" descr="PaperPanel-Base.jpg"/>
            <p:cNvPicPr>
              <a:picLocks noChangeAspect="1"/>
            </p:cNvPicPr>
            <p:nvPr/>
          </p:nvPicPr>
          <p:blipFill>
            <a:blip r:embed="rId2"/>
            <a:stretch>
              <a:fillRect/>
            </a:stretch>
          </p:blipFill>
          <p:spPr>
            <a:xfrm>
              <a:off x="182880" y="173699"/>
              <a:ext cx="8778240" cy="6510602"/>
            </a:xfrm>
            <a:prstGeom prst="rect">
              <a:avLst/>
            </a:prstGeom>
            <a:noFill/>
            <a:ln w="12700">
              <a:noFill/>
            </a:ln>
            <a:effectLst>
              <a:outerShdw blurRad="63500" sx="101000" sy="101000" algn="ctr" rotWithShape="0">
                <a:prstClr val="black">
                  <a:alpha val="40000"/>
                </a:prstClr>
              </a:outerShdw>
            </a:effectLst>
            <a:scene3d>
              <a:camera prst="perspectiveFront" fov="4800000"/>
              <a:lightRig rig="threePt" dir="t"/>
            </a:scene3d>
          </p:spPr>
        </p:pic>
        <p:grpSp>
          <p:nvGrpSpPr>
            <p:cNvPr id="8" name="Group 10"/>
            <p:cNvGrpSpPr/>
            <p:nvPr/>
          </p:nvGrpSpPr>
          <p:grpSpPr>
            <a:xfrm>
              <a:off x="256032" y="237744"/>
              <a:ext cx="8622792" cy="6364224"/>
              <a:chOff x="247157" y="247430"/>
              <a:chExt cx="8622792" cy="6364224"/>
            </a:xfrm>
          </p:grpSpPr>
          <p:sp>
            <p:nvSpPr>
              <p:cNvPr id="27" name="Rectangle 26"/>
              <p:cNvSpPr>
                <a:spLocks/>
              </p:cNvSpPr>
              <p:nvPr/>
            </p:nvSpPr>
            <p:spPr>
              <a:xfrm>
                <a:off x="247157" y="247430"/>
                <a:ext cx="8622792" cy="6364224"/>
              </a:xfrm>
              <a:prstGeom prst="rect">
                <a:avLst/>
              </a:prstGeom>
              <a:noFill/>
              <a:ln w="12700">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28" name="Straight Connector 27"/>
              <p:cNvCxnSpPr/>
              <p:nvPr/>
            </p:nvCxnSpPr>
            <p:spPr>
              <a:xfrm>
                <a:off x="247157" y="6389024"/>
                <a:ext cx="8622792" cy="1588"/>
              </a:xfrm>
              <a:prstGeom prst="line">
                <a:avLst/>
              </a:prstGeom>
              <a:noFill/>
              <a:ln w="12700">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sp>
        <p:nvSpPr>
          <p:cNvPr id="2" name="Title 1"/>
          <p:cNvSpPr>
            <a:spLocks noGrp="1"/>
          </p:cNvSpPr>
          <p:nvPr>
            <p:ph type="title"/>
          </p:nvPr>
        </p:nvSpPr>
        <p:spPr>
          <a:xfrm>
            <a:off x="900113" y="1371600"/>
            <a:ext cx="7345362" cy="1676400"/>
          </a:xfrm>
        </p:spPr>
        <p:txBody>
          <a:bodyPr anchor="b" anchorCtr="0">
            <a:noAutofit/>
          </a:bodyPr>
          <a:lstStyle>
            <a:lvl1pPr algn="ctr">
              <a:defRPr sz="5400" b="0" i="0" cap="none" baseline="0"/>
            </a:lvl1pPr>
          </a:lstStyle>
          <a:p>
            <a:r>
              <a:rPr lang="en-AU" smtClean="0"/>
              <a:t>Click to edit Master title style</a:t>
            </a:r>
            <a:endParaRPr/>
          </a:p>
        </p:txBody>
      </p:sp>
      <p:sp>
        <p:nvSpPr>
          <p:cNvPr id="3" name="Text Placeholder 2"/>
          <p:cNvSpPr>
            <a:spLocks noGrp="1"/>
          </p:cNvSpPr>
          <p:nvPr>
            <p:ph type="body" idx="1"/>
          </p:nvPr>
        </p:nvSpPr>
        <p:spPr>
          <a:xfrm>
            <a:off x="900113" y="3134566"/>
            <a:ext cx="7345362" cy="1500187"/>
          </a:xfrm>
        </p:spPr>
        <p:txBody>
          <a:bodyPr anchor="t" anchorCtr="0"/>
          <a:lstStyle>
            <a:lvl1pPr marL="0" indent="0" algn="ctr">
              <a:spcBef>
                <a:spcPts val="300"/>
              </a:spcBef>
              <a:buNone/>
              <a:defRPr sz="20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smtClean="0"/>
              <a:t>Click to edit Master text styles</a:t>
            </a:r>
          </a:p>
        </p:txBody>
      </p:sp>
      <p:sp>
        <p:nvSpPr>
          <p:cNvPr id="4" name="Date Placeholder 3"/>
          <p:cNvSpPr>
            <a:spLocks noGrp="1"/>
          </p:cNvSpPr>
          <p:nvPr>
            <p:ph type="dt" sz="half" idx="10"/>
          </p:nvPr>
        </p:nvSpPr>
        <p:spPr/>
        <p:txBody>
          <a:bodyPr/>
          <a:lstStyle/>
          <a:p>
            <a:fld id="{743D985D-41A0-4705-858A-FEEDE5B81603}" type="datetime1">
              <a:rPr lang="en-US" smtClean="0"/>
              <a:pPr/>
              <a:t>6/8/11</a:t>
            </a:fld>
            <a:endParaRPr lang="en-US"/>
          </a:p>
        </p:txBody>
      </p:sp>
      <p:sp>
        <p:nvSpPr>
          <p:cNvPr id="5" name="Footer Placeholder 4"/>
          <p:cNvSpPr>
            <a:spLocks noGrp="1"/>
          </p:cNvSpPr>
          <p:nvPr>
            <p:ph type="ftr" sz="quarter" idx="11"/>
          </p:nvPr>
        </p:nvSpPr>
        <p:spPr/>
        <p:txBody>
          <a:bodyPr/>
          <a:lstStyle/>
          <a:p>
            <a:r>
              <a:rPr lang="en-US" smtClean="0"/>
              <a:t>
              </a:t>
            </a:r>
            <a:endParaRPr lang="en-US"/>
          </a:p>
        </p:txBody>
      </p:sp>
      <p:sp>
        <p:nvSpPr>
          <p:cNvPr id="6" name="Slide Number Placeholder 5"/>
          <p:cNvSpPr>
            <a:spLocks noGrp="1"/>
          </p:cNvSpPr>
          <p:nvPr>
            <p:ph type="sldNum" sz="quarter" idx="12"/>
          </p:nvPr>
        </p:nvSpPr>
        <p:spPr/>
        <p:txBody>
          <a:bodyPr/>
          <a:lstStyle/>
          <a:p>
            <a:pPr algn="ctr" eaLnBrk="1" latinLnBrk="0" hangingPunct="1"/>
            <a:fld id="{F0C94032-CD4C-4C25-B0C2-CEC720522D92}" type="slidenum">
              <a:rPr kumimoji="0" lang="en-US" smtClean="0"/>
              <a:pPr algn="ctr" eaLnBrk="1" latinLnBrk="0" hangingPunct="1"/>
              <a:t>‹#›</a:t>
            </a:fld>
            <a:endParaRPr kumimoji="0" lang="en-US" sz="2400" dirty="0">
              <a:solidFill>
                <a:srgbClr val="FFFFFF"/>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grpSp>
        <p:nvGrpSpPr>
          <p:cNvPr id="8" name="Group 13"/>
          <p:cNvGrpSpPr/>
          <p:nvPr/>
        </p:nvGrpSpPr>
        <p:grpSpPr>
          <a:xfrm>
            <a:off x="182880" y="173699"/>
            <a:ext cx="8778240" cy="6510602"/>
            <a:chOff x="182880" y="173699"/>
            <a:chExt cx="8778240" cy="6510602"/>
          </a:xfrm>
        </p:grpSpPr>
        <p:pic>
          <p:nvPicPr>
            <p:cNvPr id="15" name="Picture 14" descr="PaperPanel-Base.jpg"/>
            <p:cNvPicPr>
              <a:picLocks noChangeAspect="1"/>
            </p:cNvPicPr>
            <p:nvPr/>
          </p:nvPicPr>
          <p:blipFill>
            <a:blip r:embed="rId2"/>
            <a:stretch>
              <a:fillRect/>
            </a:stretch>
          </p:blipFill>
          <p:spPr>
            <a:xfrm>
              <a:off x="182880" y="173699"/>
              <a:ext cx="8778240" cy="6510602"/>
            </a:xfrm>
            <a:prstGeom prst="rect">
              <a:avLst/>
            </a:prstGeom>
            <a:noFill/>
            <a:ln w="12700">
              <a:noFill/>
            </a:ln>
            <a:effectLst>
              <a:outerShdw blurRad="63500" sx="101000" sy="101000" algn="ctr" rotWithShape="0">
                <a:prstClr val="black">
                  <a:alpha val="40000"/>
                </a:prstClr>
              </a:outerShdw>
            </a:effectLst>
            <a:scene3d>
              <a:camera prst="perspectiveFront" fov="4800000"/>
              <a:lightRig rig="threePt" dir="t"/>
            </a:scene3d>
          </p:spPr>
        </p:pic>
        <p:grpSp>
          <p:nvGrpSpPr>
            <p:cNvPr id="9" name="Group 10"/>
            <p:cNvGrpSpPr/>
            <p:nvPr/>
          </p:nvGrpSpPr>
          <p:grpSpPr>
            <a:xfrm>
              <a:off x="256032" y="237744"/>
              <a:ext cx="8622792" cy="6364224"/>
              <a:chOff x="247157" y="247430"/>
              <a:chExt cx="8622792" cy="6364224"/>
            </a:xfrm>
          </p:grpSpPr>
          <p:sp>
            <p:nvSpPr>
              <p:cNvPr id="17" name="Rectangle 16"/>
              <p:cNvSpPr>
                <a:spLocks/>
              </p:cNvSpPr>
              <p:nvPr/>
            </p:nvSpPr>
            <p:spPr>
              <a:xfrm>
                <a:off x="247157" y="247430"/>
                <a:ext cx="8622792" cy="6364224"/>
              </a:xfrm>
              <a:prstGeom prst="rect">
                <a:avLst/>
              </a:prstGeom>
              <a:noFill/>
              <a:ln w="12700">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18" name="Straight Connector 17"/>
              <p:cNvCxnSpPr/>
              <p:nvPr/>
            </p:nvCxnSpPr>
            <p:spPr>
              <a:xfrm>
                <a:off x="247157" y="6389024"/>
                <a:ext cx="8622792" cy="1588"/>
              </a:xfrm>
              <a:prstGeom prst="line">
                <a:avLst/>
              </a:prstGeom>
              <a:noFill/>
              <a:ln w="12700">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19" name="Rectangle 18"/>
              <p:cNvSpPr/>
              <p:nvPr/>
            </p:nvSpPr>
            <p:spPr>
              <a:xfrm>
                <a:off x="247157" y="1612392"/>
                <a:ext cx="8622792" cy="64008"/>
              </a:xfrm>
              <a:prstGeom prst="rect">
                <a:avLst/>
              </a:prstGeom>
              <a:solidFill>
                <a:schemeClr val="bg2">
                  <a:lumMod val="40000"/>
                  <a:lumOff val="60000"/>
                </a:schemeClr>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grpSp>
      <p:sp>
        <p:nvSpPr>
          <p:cNvPr id="2" name="Title 1"/>
          <p:cNvSpPr>
            <a:spLocks noGrp="1"/>
          </p:cNvSpPr>
          <p:nvPr>
            <p:ph type="title"/>
          </p:nvPr>
        </p:nvSpPr>
        <p:spPr/>
        <p:txBody>
          <a:bodyPr/>
          <a:lstStyle/>
          <a:p>
            <a:r>
              <a:rPr lang="en-AU" smtClean="0"/>
              <a:t>Click to edit Master title style</a:t>
            </a:r>
            <a:endParaRPr/>
          </a:p>
        </p:txBody>
      </p:sp>
      <p:sp>
        <p:nvSpPr>
          <p:cNvPr id="3" name="Content Placeholder 2"/>
          <p:cNvSpPr>
            <a:spLocks noGrp="1"/>
          </p:cNvSpPr>
          <p:nvPr>
            <p:ph sz="half" idx="1"/>
          </p:nvPr>
        </p:nvSpPr>
        <p:spPr>
          <a:xfrm>
            <a:off x="900111" y="2147888"/>
            <a:ext cx="3566160" cy="39274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a:p>
        </p:txBody>
      </p:sp>
      <p:sp>
        <p:nvSpPr>
          <p:cNvPr id="4" name="Content Placeholder 3"/>
          <p:cNvSpPr>
            <a:spLocks noGrp="1"/>
          </p:cNvSpPr>
          <p:nvPr>
            <p:ph sz="half" idx="2"/>
          </p:nvPr>
        </p:nvSpPr>
        <p:spPr>
          <a:xfrm>
            <a:off x="4648199" y="2147888"/>
            <a:ext cx="3566160" cy="39274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a:p>
        </p:txBody>
      </p:sp>
      <p:sp>
        <p:nvSpPr>
          <p:cNvPr id="5" name="Date Placeholder 4"/>
          <p:cNvSpPr>
            <a:spLocks noGrp="1"/>
          </p:cNvSpPr>
          <p:nvPr>
            <p:ph type="dt" sz="half" idx="10"/>
          </p:nvPr>
        </p:nvSpPr>
        <p:spPr/>
        <p:txBody>
          <a:bodyPr/>
          <a:lstStyle/>
          <a:p>
            <a:fld id="{CDFC47F9-F887-7845-A4A2-70EA0946AC71}" type="datetimeFigureOut">
              <a:rPr lang="en-US" smtClean="0"/>
              <a:pPr/>
              <a:t>6/8/11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858AAF5E-9101-C54E-A1E0-599E7B8796F3}" type="slidenum">
              <a:rPr lang="en-AU" smtClean="0"/>
              <a:pPr/>
              <a:t>‹#›</a:t>
            </a:fld>
            <a:endParaRPr lang="en-A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grpSp>
        <p:nvGrpSpPr>
          <p:cNvPr id="10" name="Group 16"/>
          <p:cNvGrpSpPr/>
          <p:nvPr/>
        </p:nvGrpSpPr>
        <p:grpSpPr>
          <a:xfrm>
            <a:off x="182880" y="173699"/>
            <a:ext cx="8778240" cy="6510602"/>
            <a:chOff x="182880" y="173699"/>
            <a:chExt cx="8778240" cy="6510602"/>
          </a:xfrm>
        </p:grpSpPr>
        <p:pic>
          <p:nvPicPr>
            <p:cNvPr id="18" name="Picture 17" descr="PaperPanel-Base.jpg"/>
            <p:cNvPicPr>
              <a:picLocks noChangeAspect="1"/>
            </p:cNvPicPr>
            <p:nvPr/>
          </p:nvPicPr>
          <p:blipFill>
            <a:blip r:embed="rId2"/>
            <a:stretch>
              <a:fillRect/>
            </a:stretch>
          </p:blipFill>
          <p:spPr>
            <a:xfrm>
              <a:off x="182880" y="173699"/>
              <a:ext cx="8778240" cy="6510602"/>
            </a:xfrm>
            <a:prstGeom prst="rect">
              <a:avLst/>
            </a:prstGeom>
            <a:noFill/>
            <a:ln w="12700">
              <a:noFill/>
            </a:ln>
            <a:effectLst>
              <a:outerShdw blurRad="63500" sx="101000" sy="101000" algn="ctr" rotWithShape="0">
                <a:prstClr val="black">
                  <a:alpha val="40000"/>
                </a:prstClr>
              </a:outerShdw>
            </a:effectLst>
            <a:scene3d>
              <a:camera prst="perspectiveFront" fov="4800000"/>
              <a:lightRig rig="threePt" dir="t"/>
            </a:scene3d>
          </p:spPr>
        </p:pic>
        <p:grpSp>
          <p:nvGrpSpPr>
            <p:cNvPr id="11" name="Group 10"/>
            <p:cNvGrpSpPr/>
            <p:nvPr/>
          </p:nvGrpSpPr>
          <p:grpSpPr>
            <a:xfrm>
              <a:off x="256032" y="237744"/>
              <a:ext cx="8622792" cy="6364224"/>
              <a:chOff x="247157" y="247430"/>
              <a:chExt cx="8622792" cy="6364224"/>
            </a:xfrm>
          </p:grpSpPr>
          <p:sp>
            <p:nvSpPr>
              <p:cNvPr id="20" name="Rectangle 19"/>
              <p:cNvSpPr>
                <a:spLocks/>
              </p:cNvSpPr>
              <p:nvPr/>
            </p:nvSpPr>
            <p:spPr>
              <a:xfrm>
                <a:off x="247157" y="247430"/>
                <a:ext cx="8622792" cy="6364224"/>
              </a:xfrm>
              <a:prstGeom prst="rect">
                <a:avLst/>
              </a:prstGeom>
              <a:noFill/>
              <a:ln w="12700">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21" name="Straight Connector 20"/>
              <p:cNvCxnSpPr/>
              <p:nvPr/>
            </p:nvCxnSpPr>
            <p:spPr>
              <a:xfrm>
                <a:off x="247157" y="6389024"/>
                <a:ext cx="8622792" cy="1588"/>
              </a:xfrm>
              <a:prstGeom prst="line">
                <a:avLst/>
              </a:prstGeom>
              <a:noFill/>
              <a:ln w="12700">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22" name="Rectangle 21"/>
              <p:cNvSpPr/>
              <p:nvPr/>
            </p:nvSpPr>
            <p:spPr>
              <a:xfrm>
                <a:off x="247157" y="1612392"/>
                <a:ext cx="8622792" cy="64008"/>
              </a:xfrm>
              <a:prstGeom prst="rect">
                <a:avLst/>
              </a:prstGeom>
              <a:solidFill>
                <a:schemeClr val="bg2">
                  <a:lumMod val="40000"/>
                  <a:lumOff val="60000"/>
                </a:schemeClr>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grpSp>
      <p:sp>
        <p:nvSpPr>
          <p:cNvPr id="2" name="Title 1"/>
          <p:cNvSpPr>
            <a:spLocks noGrp="1"/>
          </p:cNvSpPr>
          <p:nvPr>
            <p:ph type="title"/>
          </p:nvPr>
        </p:nvSpPr>
        <p:spPr/>
        <p:txBody>
          <a:bodyPr/>
          <a:lstStyle>
            <a:lvl1pPr>
              <a:defRPr/>
            </a:lvl1pPr>
          </a:lstStyle>
          <a:p>
            <a:r>
              <a:rPr lang="en-AU" smtClean="0"/>
              <a:t>Click to edit Master title style</a:t>
            </a:r>
            <a:endParaRPr/>
          </a:p>
        </p:txBody>
      </p:sp>
      <p:sp>
        <p:nvSpPr>
          <p:cNvPr id="3" name="Text Placeholder 2"/>
          <p:cNvSpPr>
            <a:spLocks noGrp="1"/>
          </p:cNvSpPr>
          <p:nvPr>
            <p:ph type="body" idx="1"/>
          </p:nvPr>
        </p:nvSpPr>
        <p:spPr>
          <a:xfrm>
            <a:off x="632301" y="1708990"/>
            <a:ext cx="3566160" cy="832503"/>
          </a:xfrm>
        </p:spPr>
        <p:txBody>
          <a:bodyPr anchor="ctr" anchorCtr="0">
            <a:noAutofit/>
          </a:bodyPr>
          <a:lstStyle>
            <a:lvl1pPr marL="0" indent="0" algn="ctr">
              <a:spcBef>
                <a:spcPts val="30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4" name="Content Placeholder 3"/>
          <p:cNvSpPr>
            <a:spLocks noGrp="1"/>
          </p:cNvSpPr>
          <p:nvPr>
            <p:ph sz="half" idx="2"/>
          </p:nvPr>
        </p:nvSpPr>
        <p:spPr>
          <a:xfrm>
            <a:off x="632301" y="2590801"/>
            <a:ext cx="3566160" cy="3484562"/>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a:p>
        </p:txBody>
      </p:sp>
      <p:sp>
        <p:nvSpPr>
          <p:cNvPr id="5" name="Text Placeholder 4"/>
          <p:cNvSpPr>
            <a:spLocks noGrp="1"/>
          </p:cNvSpPr>
          <p:nvPr>
            <p:ph type="body" sz="quarter" idx="3"/>
          </p:nvPr>
        </p:nvSpPr>
        <p:spPr>
          <a:xfrm>
            <a:off x="4945539" y="1708990"/>
            <a:ext cx="3566160" cy="832503"/>
          </a:xfrm>
        </p:spPr>
        <p:txBody>
          <a:bodyPr anchor="ctr" anchorCtr="0">
            <a:noAutofit/>
          </a:bodyPr>
          <a:lstStyle>
            <a:lvl1pPr marL="0" indent="0" algn="ctr">
              <a:spcBef>
                <a:spcPts val="30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6" name="Content Placeholder 5"/>
          <p:cNvSpPr>
            <a:spLocks noGrp="1"/>
          </p:cNvSpPr>
          <p:nvPr>
            <p:ph sz="quarter" idx="4"/>
          </p:nvPr>
        </p:nvSpPr>
        <p:spPr>
          <a:xfrm>
            <a:off x="4945539" y="2590801"/>
            <a:ext cx="3566160" cy="3484562"/>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a:p>
        </p:txBody>
      </p:sp>
      <p:sp>
        <p:nvSpPr>
          <p:cNvPr id="7" name="Date Placeholder 6"/>
          <p:cNvSpPr>
            <a:spLocks noGrp="1"/>
          </p:cNvSpPr>
          <p:nvPr>
            <p:ph type="dt" sz="half" idx="10"/>
          </p:nvPr>
        </p:nvSpPr>
        <p:spPr/>
        <p:txBody>
          <a:bodyPr/>
          <a:lstStyle/>
          <a:p>
            <a:fld id="{CDFC47F9-F887-7845-A4A2-70EA0946AC71}" type="datetimeFigureOut">
              <a:rPr lang="en-US" smtClean="0"/>
              <a:pPr/>
              <a:t>6/8/11</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858AAF5E-9101-C54E-A1E0-599E7B8796F3}" type="slidenum">
              <a:rPr lang="en-AU" smtClean="0"/>
              <a:pPr/>
              <a:t>‹#›</a:t>
            </a:fld>
            <a:endParaRPr lang="en-AU"/>
          </a:p>
        </p:txBody>
      </p:sp>
      <p:cxnSp>
        <p:nvCxnSpPr>
          <p:cNvPr id="30" name="Straight Connector 29"/>
          <p:cNvCxnSpPr/>
          <p:nvPr/>
        </p:nvCxnSpPr>
        <p:spPr>
          <a:xfrm rot="16200000" flipH="1">
            <a:off x="2217480" y="4026438"/>
            <a:ext cx="4711326" cy="2286"/>
          </a:xfrm>
          <a:prstGeom prst="line">
            <a:avLst/>
          </a:prstGeom>
          <a:noFill/>
          <a:ln w="12700">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3" name="Straight Connector 22"/>
          <p:cNvCxnSpPr/>
          <p:nvPr/>
        </p:nvCxnSpPr>
        <p:spPr>
          <a:xfrm rot="16200000" flipH="1">
            <a:off x="2217480" y="4026438"/>
            <a:ext cx="4711326" cy="2286"/>
          </a:xfrm>
          <a:prstGeom prst="line">
            <a:avLst/>
          </a:prstGeom>
          <a:noFill/>
          <a:ln w="12700">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grpSp>
        <p:nvGrpSpPr>
          <p:cNvPr id="6" name="Group 18"/>
          <p:cNvGrpSpPr/>
          <p:nvPr/>
        </p:nvGrpSpPr>
        <p:grpSpPr>
          <a:xfrm>
            <a:off x="182880" y="173699"/>
            <a:ext cx="8778240" cy="6510602"/>
            <a:chOff x="182880" y="173699"/>
            <a:chExt cx="8778240" cy="6510602"/>
          </a:xfrm>
        </p:grpSpPr>
        <p:pic>
          <p:nvPicPr>
            <p:cNvPr id="20" name="Picture 19" descr="PaperPanel-Base.jpg"/>
            <p:cNvPicPr>
              <a:picLocks noChangeAspect="1"/>
            </p:cNvPicPr>
            <p:nvPr/>
          </p:nvPicPr>
          <p:blipFill>
            <a:blip r:embed="rId2"/>
            <a:stretch>
              <a:fillRect/>
            </a:stretch>
          </p:blipFill>
          <p:spPr>
            <a:xfrm>
              <a:off x="182880" y="173699"/>
              <a:ext cx="8778240" cy="6510602"/>
            </a:xfrm>
            <a:prstGeom prst="rect">
              <a:avLst/>
            </a:prstGeom>
            <a:noFill/>
            <a:ln w="12700">
              <a:noFill/>
            </a:ln>
            <a:effectLst>
              <a:outerShdw blurRad="63500" sx="101000" sy="101000" algn="ctr" rotWithShape="0">
                <a:prstClr val="black">
                  <a:alpha val="40000"/>
                </a:prstClr>
              </a:outerShdw>
            </a:effectLst>
            <a:scene3d>
              <a:camera prst="perspectiveFront" fov="4800000"/>
              <a:lightRig rig="threePt" dir="t"/>
            </a:scene3d>
          </p:spPr>
        </p:pic>
        <p:grpSp>
          <p:nvGrpSpPr>
            <p:cNvPr id="7" name="Group 10"/>
            <p:cNvGrpSpPr/>
            <p:nvPr/>
          </p:nvGrpSpPr>
          <p:grpSpPr>
            <a:xfrm>
              <a:off x="256032" y="237744"/>
              <a:ext cx="8622792" cy="6364224"/>
              <a:chOff x="247157" y="247430"/>
              <a:chExt cx="8622792" cy="6364224"/>
            </a:xfrm>
          </p:grpSpPr>
          <p:sp>
            <p:nvSpPr>
              <p:cNvPr id="22" name="Rectangle 21"/>
              <p:cNvSpPr>
                <a:spLocks/>
              </p:cNvSpPr>
              <p:nvPr/>
            </p:nvSpPr>
            <p:spPr>
              <a:xfrm>
                <a:off x="247157" y="247430"/>
                <a:ext cx="8622792" cy="6364224"/>
              </a:xfrm>
              <a:prstGeom prst="rect">
                <a:avLst/>
              </a:prstGeom>
              <a:noFill/>
              <a:ln w="12700">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23" name="Straight Connector 22"/>
              <p:cNvCxnSpPr/>
              <p:nvPr/>
            </p:nvCxnSpPr>
            <p:spPr>
              <a:xfrm>
                <a:off x="247157" y="6389024"/>
                <a:ext cx="8622792" cy="1588"/>
              </a:xfrm>
              <a:prstGeom prst="line">
                <a:avLst/>
              </a:prstGeom>
              <a:noFill/>
              <a:ln w="12700">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24" name="Rectangle 23"/>
              <p:cNvSpPr/>
              <p:nvPr/>
            </p:nvSpPr>
            <p:spPr>
              <a:xfrm>
                <a:off x="247157" y="1612392"/>
                <a:ext cx="8622792" cy="64008"/>
              </a:xfrm>
              <a:prstGeom prst="rect">
                <a:avLst/>
              </a:prstGeom>
              <a:solidFill>
                <a:schemeClr val="bg2">
                  <a:lumMod val="40000"/>
                  <a:lumOff val="60000"/>
                </a:schemeClr>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grpSp>
      <p:sp>
        <p:nvSpPr>
          <p:cNvPr id="2" name="Title 1"/>
          <p:cNvSpPr>
            <a:spLocks noGrp="1"/>
          </p:cNvSpPr>
          <p:nvPr>
            <p:ph type="title"/>
          </p:nvPr>
        </p:nvSpPr>
        <p:spPr/>
        <p:txBody>
          <a:bodyPr/>
          <a:lstStyle/>
          <a:p>
            <a:r>
              <a:rPr lang="en-AU" smtClean="0"/>
              <a:t>Click to edit Master title style</a:t>
            </a:r>
            <a:endParaRPr/>
          </a:p>
        </p:txBody>
      </p:sp>
      <p:sp>
        <p:nvSpPr>
          <p:cNvPr id="3" name="Date Placeholder 2"/>
          <p:cNvSpPr>
            <a:spLocks noGrp="1"/>
          </p:cNvSpPr>
          <p:nvPr>
            <p:ph type="dt" sz="half" idx="10"/>
          </p:nvPr>
        </p:nvSpPr>
        <p:spPr/>
        <p:txBody>
          <a:bodyPr/>
          <a:lstStyle/>
          <a:p>
            <a:fld id="{CDFC47F9-F887-7845-A4A2-70EA0946AC71}" type="datetimeFigureOut">
              <a:rPr lang="en-US" smtClean="0"/>
              <a:pPr/>
              <a:t>6/8/11</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858AAF5E-9101-C54E-A1E0-599E7B8796F3}" type="slidenum">
              <a:rPr lang="en-AU" smtClean="0"/>
              <a:pPr/>
              <a:t>‹#›</a:t>
            </a:fld>
            <a:endParaRPr lang="en-A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grpSp>
        <p:nvGrpSpPr>
          <p:cNvPr id="5" name="Group 17"/>
          <p:cNvGrpSpPr/>
          <p:nvPr/>
        </p:nvGrpSpPr>
        <p:grpSpPr>
          <a:xfrm>
            <a:off x="182880" y="173699"/>
            <a:ext cx="8778240" cy="6510602"/>
            <a:chOff x="182880" y="173699"/>
            <a:chExt cx="8778240" cy="6510602"/>
          </a:xfrm>
        </p:grpSpPr>
        <p:pic>
          <p:nvPicPr>
            <p:cNvPr id="19" name="Picture 18" descr="PaperPanel-Base.jpg"/>
            <p:cNvPicPr>
              <a:picLocks noChangeAspect="1"/>
            </p:cNvPicPr>
            <p:nvPr/>
          </p:nvPicPr>
          <p:blipFill>
            <a:blip r:embed="rId2"/>
            <a:stretch>
              <a:fillRect/>
            </a:stretch>
          </p:blipFill>
          <p:spPr>
            <a:xfrm>
              <a:off x="182880" y="173699"/>
              <a:ext cx="8778240" cy="6510602"/>
            </a:xfrm>
            <a:prstGeom prst="rect">
              <a:avLst/>
            </a:prstGeom>
            <a:noFill/>
            <a:ln w="12700">
              <a:noFill/>
            </a:ln>
            <a:effectLst>
              <a:outerShdw blurRad="63500" sx="101000" sy="101000" algn="ctr" rotWithShape="0">
                <a:prstClr val="black">
                  <a:alpha val="40000"/>
                </a:prstClr>
              </a:outerShdw>
            </a:effectLst>
            <a:scene3d>
              <a:camera prst="perspectiveFront" fov="4800000"/>
              <a:lightRig rig="threePt" dir="t"/>
            </a:scene3d>
          </p:spPr>
        </p:pic>
        <p:grpSp>
          <p:nvGrpSpPr>
            <p:cNvPr id="6" name="Group 10"/>
            <p:cNvGrpSpPr/>
            <p:nvPr/>
          </p:nvGrpSpPr>
          <p:grpSpPr>
            <a:xfrm>
              <a:off x="256032" y="237744"/>
              <a:ext cx="8622792" cy="6364224"/>
              <a:chOff x="247157" y="247430"/>
              <a:chExt cx="8622792" cy="6364224"/>
            </a:xfrm>
          </p:grpSpPr>
          <p:sp>
            <p:nvSpPr>
              <p:cNvPr id="21" name="Rectangle 20"/>
              <p:cNvSpPr>
                <a:spLocks/>
              </p:cNvSpPr>
              <p:nvPr/>
            </p:nvSpPr>
            <p:spPr>
              <a:xfrm>
                <a:off x="247157" y="247430"/>
                <a:ext cx="8622792" cy="6364224"/>
              </a:xfrm>
              <a:prstGeom prst="rect">
                <a:avLst/>
              </a:prstGeom>
              <a:noFill/>
              <a:ln w="12700">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22" name="Straight Connector 21"/>
              <p:cNvCxnSpPr/>
              <p:nvPr/>
            </p:nvCxnSpPr>
            <p:spPr>
              <a:xfrm>
                <a:off x="247157" y="6389024"/>
                <a:ext cx="8622792" cy="1588"/>
              </a:xfrm>
              <a:prstGeom prst="line">
                <a:avLst/>
              </a:prstGeom>
              <a:noFill/>
              <a:ln w="12700">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sp>
        <p:nvSpPr>
          <p:cNvPr id="2" name="Date Placeholder 1"/>
          <p:cNvSpPr>
            <a:spLocks noGrp="1"/>
          </p:cNvSpPr>
          <p:nvPr>
            <p:ph type="dt" sz="half" idx="10"/>
          </p:nvPr>
        </p:nvSpPr>
        <p:spPr/>
        <p:txBody>
          <a:bodyPr/>
          <a:lstStyle/>
          <a:p>
            <a:fld id="{CDFC47F9-F887-7845-A4A2-70EA0946AC71}" type="datetimeFigureOut">
              <a:rPr lang="en-US" smtClean="0"/>
              <a:pPr/>
              <a:t>6/8/11</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858AAF5E-9101-C54E-A1E0-599E7B8796F3}" type="slidenum">
              <a:rPr lang="en-AU" smtClean="0"/>
              <a:pPr/>
              <a:t>‹#›</a:t>
            </a:fld>
            <a:endParaRPr lang="en-A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grpSp>
        <p:nvGrpSpPr>
          <p:cNvPr id="8" name="Group 33"/>
          <p:cNvGrpSpPr/>
          <p:nvPr/>
        </p:nvGrpSpPr>
        <p:grpSpPr>
          <a:xfrm>
            <a:off x="182880" y="173699"/>
            <a:ext cx="8778240" cy="6510602"/>
            <a:chOff x="182880" y="173699"/>
            <a:chExt cx="8778240" cy="6510602"/>
          </a:xfrm>
        </p:grpSpPr>
        <p:grpSp>
          <p:nvGrpSpPr>
            <p:cNvPr id="9" name="Group 26"/>
            <p:cNvGrpSpPr/>
            <p:nvPr/>
          </p:nvGrpSpPr>
          <p:grpSpPr>
            <a:xfrm>
              <a:off x="182880" y="173699"/>
              <a:ext cx="8778240" cy="6510602"/>
              <a:chOff x="182880" y="173699"/>
              <a:chExt cx="8778240" cy="6510602"/>
            </a:xfrm>
          </p:grpSpPr>
          <p:pic>
            <p:nvPicPr>
              <p:cNvPr id="28" name="Picture 27" descr="PaperPanel-Base.jpg"/>
              <p:cNvPicPr>
                <a:picLocks noChangeAspect="1"/>
              </p:cNvPicPr>
              <p:nvPr/>
            </p:nvPicPr>
            <p:blipFill>
              <a:blip r:embed="rId2"/>
              <a:stretch>
                <a:fillRect/>
              </a:stretch>
            </p:blipFill>
            <p:spPr>
              <a:xfrm>
                <a:off x="182880" y="173699"/>
                <a:ext cx="8778240" cy="6510602"/>
              </a:xfrm>
              <a:prstGeom prst="rect">
                <a:avLst/>
              </a:prstGeom>
              <a:noFill/>
              <a:ln w="12700">
                <a:noFill/>
              </a:ln>
              <a:effectLst>
                <a:outerShdw blurRad="63500" sx="101000" sy="101000" algn="ctr" rotWithShape="0">
                  <a:prstClr val="black">
                    <a:alpha val="40000"/>
                  </a:prstClr>
                </a:outerShdw>
              </a:effectLst>
              <a:scene3d>
                <a:camera prst="perspectiveFront" fov="4800000"/>
                <a:lightRig rig="threePt" dir="t"/>
              </a:scene3d>
            </p:spPr>
          </p:pic>
          <p:grpSp>
            <p:nvGrpSpPr>
              <p:cNvPr id="10" name="Group 10"/>
              <p:cNvGrpSpPr/>
              <p:nvPr/>
            </p:nvGrpSpPr>
            <p:grpSpPr>
              <a:xfrm>
                <a:off x="256032" y="237744"/>
                <a:ext cx="8622792" cy="6364224"/>
                <a:chOff x="247157" y="247430"/>
                <a:chExt cx="8622792" cy="6364224"/>
              </a:xfrm>
            </p:grpSpPr>
            <p:sp>
              <p:nvSpPr>
                <p:cNvPr id="30" name="Rectangle 29"/>
                <p:cNvSpPr>
                  <a:spLocks/>
                </p:cNvSpPr>
                <p:nvPr/>
              </p:nvSpPr>
              <p:spPr>
                <a:xfrm>
                  <a:off x="247157" y="247430"/>
                  <a:ext cx="8622792" cy="6364224"/>
                </a:xfrm>
                <a:prstGeom prst="rect">
                  <a:avLst/>
                </a:prstGeom>
                <a:noFill/>
                <a:ln w="12700">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31" name="Straight Connector 30"/>
                <p:cNvCxnSpPr/>
                <p:nvPr/>
              </p:nvCxnSpPr>
              <p:spPr>
                <a:xfrm>
                  <a:off x="247157" y="6389024"/>
                  <a:ext cx="8622792" cy="1588"/>
                </a:xfrm>
                <a:prstGeom prst="line">
                  <a:avLst/>
                </a:prstGeom>
                <a:noFill/>
                <a:ln w="12700">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sp>
          <p:nvSpPr>
            <p:cNvPr id="33" name="Rectangle 32"/>
            <p:cNvSpPr/>
            <p:nvPr/>
          </p:nvSpPr>
          <p:spPr>
            <a:xfrm rot="5400000">
              <a:off x="801086" y="3274090"/>
              <a:ext cx="6135624" cy="64008"/>
            </a:xfrm>
            <a:prstGeom prst="rect">
              <a:avLst/>
            </a:prstGeom>
            <a:solidFill>
              <a:schemeClr val="bg2">
                <a:lumMod val="40000"/>
                <a:lumOff val="60000"/>
              </a:schemeClr>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Title 1"/>
          <p:cNvSpPr>
            <a:spLocks noGrp="1"/>
          </p:cNvSpPr>
          <p:nvPr>
            <p:ph type="title"/>
          </p:nvPr>
        </p:nvSpPr>
        <p:spPr>
          <a:xfrm>
            <a:off x="530225" y="1169892"/>
            <a:ext cx="3008313" cy="914400"/>
          </a:xfrm>
        </p:spPr>
        <p:txBody>
          <a:bodyPr anchor="b">
            <a:normAutofit/>
          </a:bodyPr>
          <a:lstStyle>
            <a:lvl1pPr algn="l">
              <a:defRPr sz="2800" b="0"/>
            </a:lvl1pPr>
          </a:lstStyle>
          <a:p>
            <a:r>
              <a:rPr lang="en-AU" smtClean="0"/>
              <a:t>Click to edit Master title style</a:t>
            </a:r>
            <a:endParaRPr/>
          </a:p>
        </p:txBody>
      </p:sp>
      <p:sp>
        <p:nvSpPr>
          <p:cNvPr id="3" name="Content Placeholder 2"/>
          <p:cNvSpPr>
            <a:spLocks noGrp="1"/>
          </p:cNvSpPr>
          <p:nvPr>
            <p:ph idx="1"/>
          </p:nvPr>
        </p:nvSpPr>
        <p:spPr>
          <a:xfrm>
            <a:off x="4328319" y="609600"/>
            <a:ext cx="4114800" cy="5465763"/>
          </a:xfrm>
        </p:spPr>
        <p:txBody>
          <a:bodyPr>
            <a:normAutofit/>
          </a:bodyPr>
          <a:lstStyle>
            <a:lvl1pPr>
              <a:defRPr sz="2400" baseline="0"/>
            </a:lvl1pPr>
            <a:lvl2pPr>
              <a:defRPr sz="2200" baseline="0"/>
            </a:lvl2pPr>
            <a:lvl3pPr>
              <a:defRPr sz="2000" baseline="0"/>
            </a:lvl3pPr>
            <a:lvl4pPr>
              <a:defRPr sz="1800" baseline="0"/>
            </a:lvl4pPr>
            <a:lvl5pPr>
              <a:defRPr sz="1800" baseline="0"/>
            </a:lvl5pPr>
            <a:lvl6pPr>
              <a:defRPr sz="2000"/>
            </a:lvl6pPr>
            <a:lvl7pPr>
              <a:defRPr sz="2000"/>
            </a:lvl7pPr>
            <a:lvl8pPr>
              <a:defRPr sz="2000"/>
            </a:lvl8pPr>
            <a:lvl9pPr>
              <a:defRPr sz="20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a:p>
        </p:txBody>
      </p:sp>
      <p:sp>
        <p:nvSpPr>
          <p:cNvPr id="4" name="Text Placeholder 3"/>
          <p:cNvSpPr>
            <a:spLocks noGrp="1"/>
          </p:cNvSpPr>
          <p:nvPr>
            <p:ph type="body" sz="half" idx="2"/>
          </p:nvPr>
        </p:nvSpPr>
        <p:spPr>
          <a:xfrm>
            <a:off x="530225" y="2147888"/>
            <a:ext cx="3008313" cy="3262313"/>
          </a:xfrm>
        </p:spPr>
        <p:txBody>
          <a:bodyPr vert="horz" lIns="91440" tIns="45720" rIns="91440" bIns="45720" rtlCol="0">
            <a:normAutofit/>
          </a:bodyPr>
          <a:lstStyle>
            <a:lvl1pPr marL="0" indent="0">
              <a:lnSpc>
                <a:spcPct val="120000"/>
              </a:lnSpc>
              <a:buNone/>
              <a:defRPr sz="1600" kern="1200">
                <a:solidFill>
                  <a:schemeClr val="tx1">
                    <a:lumMod val="75000"/>
                    <a:lumOff val="2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lnSpc>
                <a:spcPct val="110000"/>
              </a:lnSpc>
              <a:spcBef>
                <a:spcPts val="2000"/>
              </a:spcBef>
              <a:buClr>
                <a:schemeClr val="bg1">
                  <a:lumMod val="75000"/>
                  <a:lumOff val="25000"/>
                </a:schemeClr>
              </a:buClr>
              <a:buFont typeface="Arial" pitchFamily="34" charset="0"/>
              <a:buNone/>
            </a:pPr>
            <a:r>
              <a:rPr lang="en-AU" smtClean="0"/>
              <a:t>Click to edit Master text styles</a:t>
            </a:r>
          </a:p>
        </p:txBody>
      </p:sp>
      <p:sp>
        <p:nvSpPr>
          <p:cNvPr id="5" name="Date Placeholder 4"/>
          <p:cNvSpPr>
            <a:spLocks noGrp="1"/>
          </p:cNvSpPr>
          <p:nvPr>
            <p:ph type="dt" sz="half" idx="10"/>
          </p:nvPr>
        </p:nvSpPr>
        <p:spPr/>
        <p:txBody>
          <a:bodyPr/>
          <a:lstStyle/>
          <a:p>
            <a:fld id="{CDFC47F9-F887-7845-A4A2-70EA0946AC71}" type="datetimeFigureOut">
              <a:rPr lang="en-US" smtClean="0"/>
              <a:pPr/>
              <a:t>6/8/11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BDB0BAB-EF8A-F440-A80F-31541679FCE0}"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00113" y="244158"/>
            <a:ext cx="7345362" cy="1339850"/>
          </a:xfrm>
          <a:prstGeom prst="rect">
            <a:avLst/>
          </a:prstGeom>
        </p:spPr>
        <p:txBody>
          <a:bodyPr vert="horz" lIns="91440" tIns="45720" rIns="91440" bIns="45720" rtlCol="0" anchor="ctr">
            <a:normAutofit/>
          </a:bodyPr>
          <a:lstStyle/>
          <a:p>
            <a:r>
              <a:rPr lang="en-AU" smtClean="0"/>
              <a:t>Click to edit Master title style</a:t>
            </a:r>
            <a:endParaRPr/>
          </a:p>
        </p:txBody>
      </p:sp>
      <p:sp>
        <p:nvSpPr>
          <p:cNvPr id="3" name="Text Placeholder 2"/>
          <p:cNvSpPr>
            <a:spLocks noGrp="1"/>
          </p:cNvSpPr>
          <p:nvPr>
            <p:ph type="body" idx="1"/>
          </p:nvPr>
        </p:nvSpPr>
        <p:spPr>
          <a:xfrm>
            <a:off x="900112" y="2133601"/>
            <a:ext cx="7345363" cy="3931920"/>
          </a:xfrm>
          <a:prstGeom prst="rect">
            <a:avLst/>
          </a:prstGeom>
        </p:spPr>
        <p:txBody>
          <a:bodyPr vert="horz" lIns="91440" tIns="45720" rIns="91440" bIns="45720" rtlCol="0">
            <a:normAutofit/>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a:p>
        </p:txBody>
      </p:sp>
      <p:sp>
        <p:nvSpPr>
          <p:cNvPr id="4" name="Date Placeholder 3"/>
          <p:cNvSpPr>
            <a:spLocks noGrp="1"/>
          </p:cNvSpPr>
          <p:nvPr>
            <p:ph type="dt" sz="half" idx="2"/>
          </p:nvPr>
        </p:nvSpPr>
        <p:spPr>
          <a:xfrm>
            <a:off x="243840" y="6371591"/>
            <a:ext cx="2133600" cy="259317"/>
          </a:xfrm>
          <a:prstGeom prst="rect">
            <a:avLst/>
          </a:prstGeom>
        </p:spPr>
        <p:txBody>
          <a:bodyPr vert="horz" lIns="91440" tIns="45720" rIns="91440" bIns="45720" rtlCol="0" anchor="ctr"/>
          <a:lstStyle>
            <a:lvl1pPr algn="l">
              <a:defRPr sz="1200">
                <a:solidFill>
                  <a:schemeClr val="bg2">
                    <a:lumMod val="60000"/>
                    <a:lumOff val="40000"/>
                  </a:schemeClr>
                </a:solidFill>
                <a:latin typeface="Brush Script MT" pitchFamily="66" charset="0"/>
              </a:defRPr>
            </a:lvl1pPr>
          </a:lstStyle>
          <a:p>
            <a:fld id="{CDFC47F9-F887-7845-A4A2-70EA0946AC71}" type="datetimeFigureOut">
              <a:rPr lang="en-US" smtClean="0"/>
              <a:pPr/>
              <a:t>6/8/11</a:t>
            </a:fld>
            <a:endParaRPr lang="en-AU"/>
          </a:p>
        </p:txBody>
      </p:sp>
      <p:sp>
        <p:nvSpPr>
          <p:cNvPr id="5" name="Footer Placeholder 4"/>
          <p:cNvSpPr>
            <a:spLocks noGrp="1"/>
          </p:cNvSpPr>
          <p:nvPr>
            <p:ph type="ftr" sz="quarter" idx="3"/>
          </p:nvPr>
        </p:nvSpPr>
        <p:spPr>
          <a:xfrm>
            <a:off x="5958840" y="6371591"/>
            <a:ext cx="2895600" cy="257810"/>
          </a:xfrm>
          <a:prstGeom prst="rect">
            <a:avLst/>
          </a:prstGeom>
        </p:spPr>
        <p:txBody>
          <a:bodyPr vert="horz" lIns="91440" tIns="45720" rIns="91440" bIns="45720" rtlCol="0" anchor="ctr"/>
          <a:lstStyle>
            <a:lvl1pPr marL="0" algn="r" defTabSz="914400" rtl="0" eaLnBrk="1" latinLnBrk="0" hangingPunct="1">
              <a:defRPr sz="1200" kern="1200">
                <a:solidFill>
                  <a:schemeClr val="bg2">
                    <a:lumMod val="60000"/>
                    <a:lumOff val="40000"/>
                  </a:schemeClr>
                </a:solidFill>
                <a:latin typeface="Brush Script MT" pitchFamily="66" charset="0"/>
                <a:ea typeface="+mn-ea"/>
                <a:cs typeface="+mn-cs"/>
              </a:defRPr>
            </a:lvl1pPr>
          </a:lstStyle>
          <a:p>
            <a:endParaRPr lang="en-AU"/>
          </a:p>
        </p:txBody>
      </p:sp>
      <p:sp>
        <p:nvSpPr>
          <p:cNvPr id="6" name="Slide Number Placeholder 5"/>
          <p:cNvSpPr>
            <a:spLocks noGrp="1"/>
          </p:cNvSpPr>
          <p:nvPr>
            <p:ph type="sldNum" sz="quarter" idx="4"/>
          </p:nvPr>
        </p:nvSpPr>
        <p:spPr>
          <a:xfrm>
            <a:off x="4191000" y="6356350"/>
            <a:ext cx="762000" cy="271463"/>
          </a:xfrm>
          <a:prstGeom prst="rect">
            <a:avLst/>
          </a:prstGeom>
        </p:spPr>
        <p:txBody>
          <a:bodyPr vert="horz" lIns="91440" tIns="45720" rIns="91440" bIns="45720" rtlCol="0" anchor="ctr"/>
          <a:lstStyle>
            <a:lvl1pPr marL="0" algn="ctr" defTabSz="914400" rtl="0" eaLnBrk="1" latinLnBrk="0" hangingPunct="1">
              <a:defRPr sz="1200" kern="1200">
                <a:solidFill>
                  <a:schemeClr val="bg2">
                    <a:lumMod val="60000"/>
                    <a:lumOff val="40000"/>
                  </a:schemeClr>
                </a:solidFill>
                <a:latin typeface="+mn-lt"/>
                <a:ea typeface="+mn-ea"/>
                <a:cs typeface="+mn-cs"/>
              </a:defRPr>
            </a:lvl1pPr>
          </a:lstStyle>
          <a:p>
            <a:fld id="{858AAF5E-9101-C54E-A1E0-599E7B8796F3}" type="slidenum">
              <a:rPr lang="en-AU" smtClean="0"/>
              <a:pPr/>
              <a:t>‹#›</a:t>
            </a:fld>
            <a:endParaRPr lang="en-AU"/>
          </a:p>
        </p:txBody>
      </p:sp>
    </p:spTree>
  </p:cSld>
  <p:clrMap bg1="dk1" tx1="lt1" bg2="dk2" tx2="lt2" accent1="accent1" accent2="accent2" accent3="accent3" accent4="accent4" accent5="accent5" accent6="accent6" hlink="hlink" folHlink="folHlink"/>
  <p:sldLayoutIdLst>
    <p:sldLayoutId id="2147484541" r:id="rId1"/>
    <p:sldLayoutId id="2147484542" r:id="rId2"/>
    <p:sldLayoutId id="2147484543" r:id="rId3"/>
    <p:sldLayoutId id="2147484544" r:id="rId4"/>
    <p:sldLayoutId id="2147484545" r:id="rId5"/>
    <p:sldLayoutId id="2147484546" r:id="rId6"/>
    <p:sldLayoutId id="2147484547" r:id="rId7"/>
    <p:sldLayoutId id="2147484548" r:id="rId8"/>
    <p:sldLayoutId id="2147484549" r:id="rId9"/>
    <p:sldLayoutId id="2147484550" r:id="rId10"/>
    <p:sldLayoutId id="2147484551" r:id="rId11"/>
    <p:sldLayoutId id="2147484552" r:id="rId12"/>
    <p:sldLayoutId id="2147484553" r:id="rId13"/>
    <p:sldLayoutId id="2147484554" r:id="rId14"/>
  </p:sldLayoutIdLst>
  <p:txStyles>
    <p:titleStyle>
      <a:lvl1pPr algn="ctr" defTabSz="914400" rtl="0" eaLnBrk="1" latinLnBrk="0" hangingPunct="1">
        <a:spcBef>
          <a:spcPct val="0"/>
        </a:spcBef>
        <a:buNone/>
        <a:defRPr sz="4800" kern="1200">
          <a:solidFill>
            <a:schemeClr val="tx1">
              <a:lumMod val="75000"/>
              <a:lumOff val="25000"/>
            </a:schemeClr>
          </a:solidFill>
          <a:latin typeface="+mj-lt"/>
          <a:ea typeface="+mj-ea"/>
          <a:cs typeface="+mj-cs"/>
        </a:defRPr>
      </a:lvl1pPr>
    </p:titleStyle>
    <p:bodyStyle>
      <a:lvl1pPr marL="342900" indent="-342900" algn="l" defTabSz="914400" rtl="0" eaLnBrk="1" latinLnBrk="0" hangingPunct="1">
        <a:spcBef>
          <a:spcPts val="2000"/>
        </a:spcBef>
        <a:buClr>
          <a:schemeClr val="tx1">
            <a:lumMod val="75000"/>
            <a:lumOff val="25000"/>
          </a:schemeClr>
        </a:buClr>
        <a:buFont typeface="Arial" pitchFamily="34" charset="0"/>
        <a:buChar char="•"/>
        <a:defRPr sz="2400" kern="1200">
          <a:solidFill>
            <a:schemeClr val="tx1">
              <a:lumMod val="75000"/>
              <a:lumOff val="25000"/>
            </a:schemeClr>
          </a:solidFill>
          <a:latin typeface="+mn-lt"/>
          <a:ea typeface="+mn-ea"/>
          <a:cs typeface="+mn-cs"/>
        </a:defRPr>
      </a:lvl1pPr>
      <a:lvl2pPr marL="579438" indent="-228600" algn="l" defTabSz="914400" rtl="0" eaLnBrk="1" latinLnBrk="0" hangingPunct="1">
        <a:spcBef>
          <a:spcPts val="600"/>
        </a:spcBef>
        <a:buClr>
          <a:schemeClr val="bg2">
            <a:lumMod val="60000"/>
            <a:lumOff val="40000"/>
          </a:schemeClr>
        </a:buClr>
        <a:buFont typeface="Arial" pitchFamily="34" charset="0"/>
        <a:buChar char="•"/>
        <a:defRPr sz="2200" kern="1200">
          <a:solidFill>
            <a:schemeClr val="tx1">
              <a:lumMod val="75000"/>
              <a:lumOff val="25000"/>
            </a:schemeClr>
          </a:solidFill>
          <a:latin typeface="+mn-lt"/>
          <a:ea typeface="+mn-ea"/>
          <a:cs typeface="+mn-cs"/>
        </a:defRPr>
      </a:lvl2pPr>
      <a:lvl3pPr marL="808038" indent="-228600" algn="l" defTabSz="914400" rtl="0" eaLnBrk="1" latinLnBrk="0" hangingPunct="1">
        <a:spcBef>
          <a:spcPts val="600"/>
        </a:spcBef>
        <a:buClr>
          <a:schemeClr val="tx1">
            <a:lumMod val="75000"/>
            <a:lumOff val="25000"/>
          </a:schemeClr>
        </a:buClr>
        <a:buFont typeface="Arial" pitchFamily="34" charset="0"/>
        <a:buChar char="•"/>
        <a:defRPr sz="2000" kern="1200">
          <a:solidFill>
            <a:schemeClr val="tx1">
              <a:lumMod val="75000"/>
              <a:lumOff val="25000"/>
            </a:schemeClr>
          </a:solidFill>
          <a:latin typeface="+mn-lt"/>
          <a:ea typeface="+mn-ea"/>
          <a:cs typeface="+mn-cs"/>
        </a:defRPr>
      </a:lvl3pPr>
      <a:lvl4pPr marL="1036638" indent="-228600" algn="l" defTabSz="914400" rtl="0" eaLnBrk="1" latinLnBrk="0" hangingPunct="1">
        <a:spcBef>
          <a:spcPts val="600"/>
        </a:spcBef>
        <a:buClr>
          <a:schemeClr val="bg2">
            <a:lumMod val="60000"/>
            <a:lumOff val="40000"/>
          </a:schemeClr>
        </a:buClr>
        <a:buFont typeface="Arial" pitchFamily="34" charset="0"/>
        <a:buChar char="•"/>
        <a:defRPr sz="1800" kern="1200">
          <a:solidFill>
            <a:schemeClr val="tx1">
              <a:lumMod val="75000"/>
              <a:lumOff val="25000"/>
            </a:schemeClr>
          </a:solidFill>
          <a:latin typeface="+mn-lt"/>
          <a:ea typeface="+mn-ea"/>
          <a:cs typeface="+mn-cs"/>
        </a:defRPr>
      </a:lvl4pPr>
      <a:lvl5pPr marL="1265238" indent="-228600" algn="l" defTabSz="914400" rtl="0" eaLnBrk="1" latinLnBrk="0" hangingPunct="1">
        <a:spcBef>
          <a:spcPts val="600"/>
        </a:spcBef>
        <a:buClr>
          <a:schemeClr val="tx1">
            <a:lumMod val="75000"/>
            <a:lumOff val="25000"/>
          </a:schemeClr>
        </a:buClr>
        <a:buFont typeface="Arial" pitchFamily="34" charset="0"/>
        <a:buChar char="•"/>
        <a:defRPr sz="1800" kern="1200">
          <a:solidFill>
            <a:schemeClr val="tx1">
              <a:lumMod val="75000"/>
              <a:lumOff val="2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dirty="0" smtClean="0"/>
              <a:t>Romanticism </a:t>
            </a:r>
            <a:endParaRPr lang="en-AU" dirty="0"/>
          </a:p>
        </p:txBody>
      </p:sp>
      <p:sp>
        <p:nvSpPr>
          <p:cNvPr id="3" name="Subtitle 2"/>
          <p:cNvSpPr>
            <a:spLocks noGrp="1"/>
          </p:cNvSpPr>
          <p:nvPr>
            <p:ph type="subTitle" idx="1"/>
          </p:nvPr>
        </p:nvSpPr>
        <p:spPr/>
        <p:txBody>
          <a:bodyPr/>
          <a:lstStyle/>
          <a:p>
            <a:r>
              <a:rPr lang="en-AU" dirty="0" smtClean="0"/>
              <a:t>Quotes</a:t>
            </a:r>
            <a:endParaRPr lang="en-A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Margaret Drabble</a:t>
            </a:r>
            <a:endParaRPr lang="en-US" dirty="0"/>
          </a:p>
        </p:txBody>
      </p:sp>
      <p:sp>
        <p:nvSpPr>
          <p:cNvPr id="8" name="Text Placeholder 7"/>
          <p:cNvSpPr>
            <a:spLocks noGrp="1"/>
          </p:cNvSpPr>
          <p:nvPr>
            <p:ph idx="1"/>
          </p:nvPr>
        </p:nvSpPr>
        <p:spPr/>
        <p:txBody>
          <a:bodyPr anchor="ctr"/>
          <a:lstStyle/>
          <a:p>
            <a:pPr algn="just"/>
            <a:r>
              <a:rPr lang="en-US" dirty="0" smtClean="0"/>
              <a:t>Margaret Drabble defined Romanticism as ‘…an extreme assertion of the self and the value of individual experience… The stylistic keynote… is intensity, and its watchword is “Imagination.”</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Coleridge</a:t>
            </a:r>
            <a:endParaRPr lang="en-US" dirty="0"/>
          </a:p>
        </p:txBody>
      </p:sp>
      <p:sp>
        <p:nvSpPr>
          <p:cNvPr id="11" name="Text Placeholder 10"/>
          <p:cNvSpPr>
            <a:spLocks noGrp="1"/>
          </p:cNvSpPr>
          <p:nvPr>
            <p:ph idx="1"/>
          </p:nvPr>
        </p:nvSpPr>
        <p:spPr/>
        <p:txBody>
          <a:bodyPr anchor="ctr">
            <a:normAutofit/>
          </a:bodyPr>
          <a:lstStyle/>
          <a:p>
            <a:pPr algn="just"/>
            <a:r>
              <a:rPr lang="en-US" dirty="0" smtClean="0"/>
              <a:t>The poet’s heart and intellect should be…intimately combined and unified with the great appearances of nature.</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‘Romanticism’ 1991</a:t>
            </a:r>
            <a:endParaRPr lang="en-US" dirty="0"/>
          </a:p>
        </p:txBody>
      </p:sp>
      <p:sp>
        <p:nvSpPr>
          <p:cNvPr id="3" name="Content Placeholder 2"/>
          <p:cNvSpPr>
            <a:spLocks noGrp="1"/>
          </p:cNvSpPr>
          <p:nvPr>
            <p:ph idx="1"/>
          </p:nvPr>
        </p:nvSpPr>
        <p:spPr/>
        <p:txBody>
          <a:bodyPr anchor="ctr"/>
          <a:lstStyle/>
          <a:p>
            <a:pPr algn="just"/>
            <a:r>
              <a:rPr lang="en-US" dirty="0" smtClean="0"/>
              <a:t>The word Romanticism has come to be used in a bewildering variety of ways, as a term of abuse or praise, as a chronological, aesthetic or psychological category, to describe erotic emotions or purely cerebral processes. As none of these forms of usage is indefensible, and all may be traced back to the early Nineteenth Century, those who have attempted to establish a precise definition have often given up despair. </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900112" y="863600"/>
            <a:ext cx="7634287" cy="636375"/>
          </a:xfrm>
        </p:spPr>
        <p:txBody>
          <a:bodyPr>
            <a:noAutofit/>
          </a:bodyPr>
          <a:lstStyle/>
          <a:p>
            <a:r>
              <a:rPr lang="en-US" sz="3300" dirty="0" smtClean="0"/>
              <a:t>‘Romanticism’: David Stevens Cambridge University Press 2009</a:t>
            </a:r>
            <a:endParaRPr lang="en-US" sz="3300" dirty="0"/>
          </a:p>
        </p:txBody>
      </p:sp>
      <p:sp>
        <p:nvSpPr>
          <p:cNvPr id="3" name="Content Placeholder 2"/>
          <p:cNvSpPr>
            <a:spLocks noGrp="1"/>
          </p:cNvSpPr>
          <p:nvPr>
            <p:ph idx="1"/>
          </p:nvPr>
        </p:nvSpPr>
        <p:spPr/>
        <p:txBody>
          <a:bodyPr anchor="ctr"/>
          <a:lstStyle/>
          <a:p>
            <a:pPr algn="just"/>
            <a:r>
              <a:rPr lang="en-US" dirty="0" smtClean="0"/>
              <a:t>Emotions, sometimes in extreme passionate form, were valued highly by Romantics.</a:t>
            </a:r>
          </a:p>
          <a:p>
            <a:pPr algn="just"/>
            <a:r>
              <a:rPr lang="en-US" dirty="0" smtClean="0"/>
              <a:t>Romantics frequently focused on and admired the state of innocence, and the accompanying senses of wonder, alienation, or even terror and madness. </a:t>
            </a:r>
          </a:p>
          <a:p>
            <a:pPr algn="just"/>
            <a:r>
              <a:rPr lang="en-US" dirty="0" smtClean="0"/>
              <a:t>The Romantic period was characterized by intense spiritual confusion and seeking.   </a:t>
            </a:r>
            <a:endParaRPr lang="en-US" dirty="0" smtClean="0"/>
          </a:p>
          <a:p>
            <a:pPr algn="just"/>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smtClean="0"/>
              <a:t>David </a:t>
            </a:r>
            <a:r>
              <a:rPr lang="en-US" sz="3600" dirty="0" err="1" smtClean="0"/>
              <a:t>Blayney</a:t>
            </a:r>
            <a:r>
              <a:rPr lang="en-US" sz="3600" dirty="0" smtClean="0"/>
              <a:t> Brown (from Romanticism, 2001)</a:t>
            </a:r>
            <a:endParaRPr lang="en-US" sz="3600" dirty="0"/>
          </a:p>
        </p:txBody>
      </p:sp>
      <p:sp>
        <p:nvSpPr>
          <p:cNvPr id="3" name="Content Placeholder 2"/>
          <p:cNvSpPr>
            <a:spLocks noGrp="1"/>
          </p:cNvSpPr>
          <p:nvPr>
            <p:ph idx="1"/>
          </p:nvPr>
        </p:nvSpPr>
        <p:spPr/>
        <p:txBody>
          <a:bodyPr anchor="ctr"/>
          <a:lstStyle/>
          <a:p>
            <a:pPr algn="just"/>
            <a:r>
              <a:rPr lang="en-US" dirty="0" smtClean="0"/>
              <a:t>Romanticism was born in opposition and sorrow, in social or national crisis and in individual trauma. Often associated with the revolutionary spirit of the time, it was really the consequence of its failure –a compensating revolution in hearts and minds, an alternative empire of the imagination</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Ian Johnston</a:t>
            </a:r>
            <a:endParaRPr lang="en-US" dirty="0"/>
          </a:p>
        </p:txBody>
      </p:sp>
      <p:sp>
        <p:nvSpPr>
          <p:cNvPr id="3" name="Content Placeholder 2"/>
          <p:cNvSpPr>
            <a:spLocks noGrp="1"/>
          </p:cNvSpPr>
          <p:nvPr>
            <p:ph idx="1"/>
          </p:nvPr>
        </p:nvSpPr>
        <p:spPr/>
        <p:txBody>
          <a:bodyPr anchor="ctr"/>
          <a:lstStyle/>
          <a:p>
            <a:pPr algn="just"/>
            <a:r>
              <a:rPr lang="en-US" dirty="0" smtClean="0"/>
              <a:t>It (romanticism) distrusts any systematic knowledge, any inherited systems of belief, anything not generated by one’s own imagination. It rejects any sense of rational limits to what the human imagination might know. The power of the imagination is potentially infinite. </a:t>
            </a:r>
            <a:endParaRPr 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 Id="rId3" Type="http://schemas.openxmlformats.org/officeDocument/2006/relationships/image" Target="../media/image3.jpeg"/></Relationships>
</file>

<file path=ppt/theme/theme1.xml><?xml version="1.0" encoding="utf-8"?>
<a:theme xmlns:a="http://schemas.openxmlformats.org/drawingml/2006/main" name="Capital">
  <a:themeElements>
    <a:clrScheme name="Capital">
      <a:dk1>
        <a:srgbClr val="FFFFFF"/>
      </a:dk1>
      <a:lt1>
        <a:srgbClr val="000000"/>
      </a:lt1>
      <a:dk2>
        <a:srgbClr val="7C8F97"/>
      </a:dk2>
      <a:lt2>
        <a:srgbClr val="D1D0C8"/>
      </a:lt2>
      <a:accent1>
        <a:srgbClr val="4B5A60"/>
      </a:accent1>
      <a:accent2>
        <a:srgbClr val="9C5238"/>
      </a:accent2>
      <a:accent3>
        <a:srgbClr val="504539"/>
      </a:accent3>
      <a:accent4>
        <a:srgbClr val="C1AD79"/>
      </a:accent4>
      <a:accent5>
        <a:srgbClr val="667559"/>
      </a:accent5>
      <a:accent6>
        <a:srgbClr val="BAD6AD"/>
      </a:accent6>
      <a:hlink>
        <a:srgbClr val="524A82"/>
      </a:hlink>
      <a:folHlink>
        <a:srgbClr val="8F9954"/>
      </a:folHlink>
    </a:clrScheme>
    <a:fontScheme name="Capital">
      <a:majorFont>
        <a:latin typeface="Calisto MT"/>
        <a:ea typeface=""/>
        <a:cs typeface=""/>
        <a:font script="Jpan" typeface="ＭＳ 明朝"/>
      </a:majorFont>
      <a:minorFont>
        <a:latin typeface="Calisto MT"/>
        <a:ea typeface=""/>
        <a:cs typeface=""/>
        <a:font script="Jpan" typeface="ＭＳ 明朝"/>
      </a:minorFont>
    </a:fontScheme>
    <a:fmtScheme name="Capital">
      <a:fillStyleLst>
        <a:solidFill>
          <a:schemeClr val="phClr"/>
        </a:solidFill>
        <a:blipFill rotWithShape="1">
          <a:blip xmlns:r="http://schemas.openxmlformats.org/officeDocument/2006/relationships" r:embed="rId1">
            <a:duotone>
              <a:schemeClr val="phClr">
                <a:satMod val="150000"/>
                <a:lumMod val="50000"/>
              </a:schemeClr>
              <a:schemeClr val="phClr">
                <a:satMod val="300000"/>
                <a:lumMod val="125000"/>
              </a:schemeClr>
            </a:duotone>
          </a:blip>
          <a:tile tx="0" ty="0" sx="100000" sy="100000" flip="none" algn="tl"/>
        </a:blipFill>
        <a:blipFill rotWithShape="1">
          <a:blip xmlns:r="http://schemas.openxmlformats.org/officeDocument/2006/relationships" r:embed="rId2">
            <a:duotone>
              <a:schemeClr val="phClr">
                <a:satMod val="135000"/>
                <a:lumMod val="80000"/>
              </a:schemeClr>
              <a:schemeClr val="phClr">
                <a:satMod val="250000"/>
                <a:lumMod val="150000"/>
              </a:schemeClr>
            </a:duotone>
          </a:blip>
          <a:stretch/>
        </a:blipFill>
      </a:fillStyleLst>
      <a:lnStyleLst>
        <a:ln w="12700" cap="flat" cmpd="sng" algn="ctr">
          <a:solidFill>
            <a:schemeClr val="phClr">
              <a:shade val="95000"/>
              <a:satMod val="105000"/>
            </a:schemeClr>
          </a:solidFill>
          <a:prstDash val="solid"/>
        </a:ln>
        <a:ln w="31750" cap="flat" cmpd="sng" algn="ctr">
          <a:solidFill>
            <a:schemeClr val="phClr">
              <a:shade val="90000"/>
            </a:schemeClr>
          </a:solidFill>
          <a:prstDash val="solid"/>
        </a:ln>
        <a:ln w="44450" cap="flat" cmpd="sng" algn="ctr">
          <a:solidFill>
            <a:schemeClr val="phClr">
              <a:shade val="85000"/>
            </a:schemeClr>
          </a:solidFill>
          <a:prstDash val="solid"/>
        </a:ln>
      </a:lnStyleLst>
      <a:effectStyleLst>
        <a:effectStyle>
          <a:effectLst/>
        </a:effectStyle>
        <a:effectStyle>
          <a:effectLst>
            <a:outerShdw blurRad="63500" sx="101000" sy="101000" algn="ctr" rotWithShape="0">
              <a:srgbClr val="000000">
                <a:alpha val="40000"/>
              </a:srgbClr>
            </a:outerShdw>
          </a:effectLst>
          <a:scene3d>
            <a:camera prst="perspectiveFront" fov="3000000"/>
            <a:lightRig rig="threePt" dir="tl"/>
          </a:scene3d>
          <a:sp3d>
            <a:bevelT w="0" h="0"/>
          </a:sp3d>
        </a:effectStyle>
        <a:effectStyle>
          <a:effectLst>
            <a:innerShdw blurRad="190500">
              <a:srgbClr val="000000">
                <a:alpha val="50000"/>
              </a:srgbClr>
            </a:innerShdw>
          </a:effectLst>
          <a:scene3d>
            <a:camera prst="perspectiveFront" fov="4800000"/>
            <a:lightRig rig="twoPt" dir="t">
              <a:rot lat="0" lon="0" rev="4800000"/>
            </a:lightRig>
          </a:scene3d>
          <a:sp3d>
            <a:bevelT w="0" h="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blipFill rotWithShape="1">
          <a:blip xmlns:r="http://schemas.openxmlformats.org/officeDocument/2006/relationships" r:embed="rId3">
            <a:duotone>
              <a:schemeClr val="phClr">
                <a:satMod val="150000"/>
                <a:lumMod val="50000"/>
              </a:schemeClr>
              <a:schemeClr val="phClr">
                <a:satMod val="400000"/>
                <a:lumMod val="16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Capital.thmx</Template>
  <TotalTime>240</TotalTime>
  <Words>313</Words>
  <Application>Microsoft Macintosh PowerPoint</Application>
  <PresentationFormat>On-screen Show (4:3)</PresentationFormat>
  <Paragraphs>17</Paragraphs>
  <Slides>7</Slides>
  <Notes>1</Notes>
  <HiddenSlides>0</HiddenSlides>
  <MMClips>0</MMClips>
  <ScaleCrop>false</ScaleCrop>
  <HeadingPairs>
    <vt:vector size="4" baseType="variant">
      <vt:variant>
        <vt:lpstr>Design Template</vt:lpstr>
      </vt:variant>
      <vt:variant>
        <vt:i4>1</vt:i4>
      </vt:variant>
      <vt:variant>
        <vt:lpstr>Slide Titles</vt:lpstr>
      </vt:variant>
      <vt:variant>
        <vt:i4>7</vt:i4>
      </vt:variant>
    </vt:vector>
  </HeadingPairs>
  <TitlesOfParts>
    <vt:vector size="8" baseType="lpstr">
      <vt:lpstr>Capital</vt:lpstr>
      <vt:lpstr>Romanticism </vt:lpstr>
      <vt:lpstr>Margaret Drabble</vt:lpstr>
      <vt:lpstr>Coleridge</vt:lpstr>
      <vt:lpstr>‘Romanticism’ 1991</vt:lpstr>
      <vt:lpstr>‘Romanticism’: David Stevens Cambridge University Press 2009</vt:lpstr>
      <vt:lpstr>David Blayney Brown (from Romanticism, 2001)</vt:lpstr>
      <vt:lpstr>Ian Johnston</vt:lpstr>
    </vt:vector>
  </TitlesOfParts>
  <Company>office mac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Romanticism </dc:title>
  <dc:creator>gloria cho</dc:creator>
  <cp:lastModifiedBy>gloria cho</cp:lastModifiedBy>
  <cp:revision>5</cp:revision>
  <dcterms:created xsi:type="dcterms:W3CDTF">2011-06-08T06:56:35Z</dcterms:created>
  <dcterms:modified xsi:type="dcterms:W3CDTF">2011-06-08T07:55:46Z</dcterms:modified>
</cp:coreProperties>
</file>